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4.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58" r:id="rId1"/>
    <p:sldMasterId id="2147483959" r:id="rId2"/>
    <p:sldMasterId id="2147483960" r:id="rId3"/>
    <p:sldMasterId id="2147483961" r:id="rId4"/>
    <p:sldMasterId id="2147483962" r:id="rId5"/>
    <p:sldMasterId id="2147483963" r:id="rId6"/>
  </p:sldMasterIdLst>
  <p:notesMasterIdLst>
    <p:notesMasterId r:id="rId29"/>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x="9144000" cy="5143500" type="screen16x9"/>
  <p:notesSz cx="9356725" cy="7053263"/>
  <p:embeddedFontLst>
    <p:embeddedFont>
      <p:font typeface="Karla" pitchFamily="2" charset="0"/>
      <p:regular r:id="rId30"/>
      <p:bold r:id="rId31"/>
      <p:italic r:id="rId32"/>
      <p:boldItalic r:id="rId33"/>
    </p:embeddedFont>
    <p:embeddedFont>
      <p:font typeface="Lora" pitchFamily="2" charset="0"/>
      <p:regular r:id="rId34"/>
      <p:bold r:id="rId35"/>
      <p:italic r:id="rId36"/>
      <p:boldItalic r:id="rId37"/>
    </p:embeddedFont>
    <p:embeddedFont>
      <p:font typeface="Roboto" panose="02000000000000000000" pitchFamily="2" charset="0"/>
      <p:regular r:id="rId38"/>
      <p:bold r:id="rId39"/>
      <p:italic r:id="rId40"/>
      <p:boldItalic r:id="rId41"/>
    </p:embeddedFont>
    <p:embeddedFont>
      <p:font typeface="Roboto Light" panose="02000000000000000000" pitchFamily="2" charset="0"/>
      <p:regular r:id="rId42"/>
      <p:bold r:id="rId43"/>
      <p:italic r:id="rId44"/>
      <p:boldItalic r:id="rId45"/>
    </p:embeddedFont>
    <p:embeddedFont>
      <p:font typeface="Roboto Medium" panose="02000000000000000000" pitchFamily="2" charset="0"/>
      <p:regular r:id="rId46"/>
      <p:bold r:id="rId47"/>
      <p:italic r:id="rId48"/>
      <p:boldItalic r:id="rId49"/>
    </p:embeddedFont>
    <p:embeddedFont>
      <p:font typeface="Source Sans Pro" panose="020B0503030403020204" pitchFamily="34" charset="0"/>
      <p:regular r:id="rId50"/>
    </p:embeddedFont>
    <p:embeddedFont>
      <p:font typeface="Times" panose="02020603050405020304" pitchFamily="18"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3">
          <p15:clr>
            <a:srgbClr val="9AA0A6"/>
          </p15:clr>
        </p15:guide>
        <p15:guide id="2" orient="horz" pos="1491">
          <p15:clr>
            <a:srgbClr val="9AA0A6"/>
          </p15:clr>
        </p15:guide>
        <p15:guide id="3" orient="horz" pos="2424">
          <p15:clr>
            <a:srgbClr val="9AA0A6"/>
          </p15:clr>
        </p15:guide>
        <p15:guide id="4" orient="horz" pos="2396">
          <p15:clr>
            <a:srgbClr val="9AA0A6"/>
          </p15:clr>
        </p15:guide>
        <p15:guide id="5" orient="horz" pos="1747">
          <p15:clr>
            <a:srgbClr val="9AA0A6"/>
          </p15:clr>
        </p15:guide>
        <p15:guide id="6" orient="horz" pos="1430">
          <p15:clr>
            <a:srgbClr val="9AA0A6"/>
          </p15:clr>
        </p15:guide>
        <p15:guide id="7" orient="horz" pos="784">
          <p15:clr>
            <a:srgbClr val="9AA0A6"/>
          </p15:clr>
        </p15:guide>
        <p15:guide id="8" pos="403">
          <p15:clr>
            <a:srgbClr val="9AA0A6"/>
          </p15:clr>
        </p15:guide>
        <p15:guide id="9" pos="5472">
          <p15:clr>
            <a:srgbClr val="747775"/>
          </p15:clr>
        </p15:guide>
      </p15:sldGuideLst>
    </p:ext>
    <p:ext uri="{2D200454-40CA-4A62-9FC3-DE9A4176ACB9}">
      <p15:notesGuideLst xmlns:p15="http://schemas.microsoft.com/office/powerpoint/2012/main">
        <p15:guide id="1" orient="horz" pos="2222">
          <p15:clr>
            <a:srgbClr val="A4A3A4"/>
          </p15:clr>
        </p15:guide>
        <p15:guide id="2" pos="294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C088CF-4D6E-46F3-A761-4C96C74B4F37}">
  <a:tblStyle styleId="{6BC088CF-4D6E-46F3-A761-4C96C74B4F3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802" y="62"/>
      </p:cViewPr>
      <p:guideLst>
        <p:guide orient="horz" pos="323"/>
        <p:guide orient="horz" pos="1491"/>
        <p:guide orient="horz" pos="2424"/>
        <p:guide orient="horz" pos="2396"/>
        <p:guide orient="horz" pos="1747"/>
        <p:guide orient="horz" pos="1430"/>
        <p:guide orient="horz" pos="784"/>
        <p:guide pos="403"/>
        <p:guide pos="5472"/>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222"/>
        <p:guide pos="294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0.fntdata"/><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notesMaster" Target="notesMasters/notes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4.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56063" cy="352425"/>
          </a:xfrm>
          <a:prstGeom prst="rect">
            <a:avLst/>
          </a:prstGeom>
          <a:noFill/>
          <a:ln>
            <a:noFill/>
          </a:ln>
        </p:spPr>
        <p:txBody>
          <a:bodyPr spcFirstLastPara="1" wrap="square" lIns="93750" tIns="46875" rIns="93750" bIns="468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95000"/>
              </a:lnSpc>
              <a:spcBef>
                <a:spcPts val="90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ctr" rtl="0">
              <a:lnSpc>
                <a:spcPct val="95000"/>
              </a:lnSpc>
              <a:spcBef>
                <a:spcPts val="90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ctr" rtl="0">
              <a:lnSpc>
                <a:spcPct val="95000"/>
              </a:lnSpc>
              <a:spcBef>
                <a:spcPts val="90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ctr" rtl="0">
              <a:lnSpc>
                <a:spcPct val="95000"/>
              </a:lnSpc>
              <a:spcBef>
                <a:spcPts val="90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299075" y="0"/>
            <a:ext cx="4056063" cy="352425"/>
          </a:xfrm>
          <a:prstGeom prst="rect">
            <a:avLst/>
          </a:prstGeom>
          <a:noFill/>
          <a:ln>
            <a:noFill/>
          </a:ln>
        </p:spPr>
        <p:txBody>
          <a:bodyPr spcFirstLastPara="1" wrap="square" lIns="93750" tIns="46875" rIns="93750" bIns="468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95000"/>
              </a:lnSpc>
              <a:spcBef>
                <a:spcPts val="90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ctr" rtl="0">
              <a:lnSpc>
                <a:spcPct val="95000"/>
              </a:lnSpc>
              <a:spcBef>
                <a:spcPts val="90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ctr" rtl="0">
              <a:lnSpc>
                <a:spcPct val="95000"/>
              </a:lnSpc>
              <a:spcBef>
                <a:spcPts val="90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ctr" rtl="0">
              <a:lnSpc>
                <a:spcPct val="95000"/>
              </a:lnSpc>
              <a:spcBef>
                <a:spcPts val="90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325688" y="528638"/>
            <a:ext cx="4703762" cy="26463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6625" y="3351213"/>
            <a:ext cx="7483475" cy="3173412"/>
          </a:xfrm>
          <a:prstGeom prst="rect">
            <a:avLst/>
          </a:prstGeom>
          <a:noFill/>
          <a:ln>
            <a:noFill/>
          </a:ln>
        </p:spPr>
        <p:txBody>
          <a:bodyPr spcFirstLastPara="1" wrap="square" lIns="93750" tIns="46875" rIns="93750" bIns="46875"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700838"/>
            <a:ext cx="4056063" cy="350837"/>
          </a:xfrm>
          <a:prstGeom prst="rect">
            <a:avLst/>
          </a:prstGeom>
          <a:noFill/>
          <a:ln>
            <a:noFill/>
          </a:ln>
        </p:spPr>
        <p:txBody>
          <a:bodyPr spcFirstLastPara="1" wrap="square" lIns="93750" tIns="46875" rIns="93750" bIns="468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95000"/>
              </a:lnSpc>
              <a:spcBef>
                <a:spcPts val="90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ctr" rtl="0">
              <a:lnSpc>
                <a:spcPct val="95000"/>
              </a:lnSpc>
              <a:spcBef>
                <a:spcPts val="90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ctr" rtl="0">
              <a:lnSpc>
                <a:spcPct val="95000"/>
              </a:lnSpc>
              <a:spcBef>
                <a:spcPts val="90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ctr" rtl="0">
              <a:lnSpc>
                <a:spcPct val="95000"/>
              </a:lnSpc>
              <a:spcBef>
                <a:spcPts val="90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299075" y="6700838"/>
            <a:ext cx="4056063" cy="350837"/>
          </a:xfrm>
          <a:prstGeom prst="rect">
            <a:avLst/>
          </a:prstGeom>
          <a:noFill/>
          <a:ln>
            <a:noFill/>
          </a:ln>
        </p:spPr>
        <p:txBody>
          <a:bodyPr spcFirstLastPara="1" wrap="square" lIns="93750" tIns="46875" rIns="93750" bIns="468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p1:notes"/>
          <p:cNvSpPr txBox="1">
            <a:spLocks noGrp="1"/>
          </p:cNvSpPr>
          <p:nvPr>
            <p:ph type="body" idx="1"/>
          </p:nvPr>
        </p:nvSpPr>
        <p:spPr>
          <a:xfrm>
            <a:off x="936625" y="3351213"/>
            <a:ext cx="7483475" cy="3173412"/>
          </a:xfrm>
          <a:prstGeom prst="rect">
            <a:avLst/>
          </a:prstGeom>
          <a:noFill/>
          <a:ln>
            <a:noFill/>
          </a:ln>
        </p:spPr>
        <p:txBody>
          <a:bodyPr spcFirstLastPara="1" wrap="square" lIns="93750" tIns="46875" rIns="93750" bIns="46875" anchor="t" anchorCtr="0">
            <a:noAutofit/>
          </a:bodyPr>
          <a:lstStyle/>
          <a:p>
            <a:pPr marL="0" lvl="0" indent="0" algn="l" rtl="0">
              <a:lnSpc>
                <a:spcPct val="100000"/>
              </a:lnSpc>
              <a:spcBef>
                <a:spcPts val="360"/>
              </a:spcBef>
              <a:spcAft>
                <a:spcPts val="0"/>
              </a:spcAft>
              <a:buSzPts val="1400"/>
              <a:buNone/>
            </a:pPr>
            <a:r>
              <a:rPr lang="en-US">
                <a:latin typeface="Roboto"/>
                <a:ea typeface="Roboto"/>
                <a:cs typeface="Roboto"/>
                <a:sym typeface="Roboto"/>
              </a:rPr>
              <a:t>Introduction and agenda</a:t>
            </a:r>
            <a:endParaRPr>
              <a:latin typeface="Roboto"/>
              <a:ea typeface="Roboto"/>
              <a:cs typeface="Roboto"/>
              <a:sym typeface="Roboto"/>
            </a:endParaRPr>
          </a:p>
          <a:p>
            <a:pPr marL="0" lvl="0" indent="0" algn="l" rtl="0">
              <a:lnSpc>
                <a:spcPct val="100000"/>
              </a:lnSpc>
              <a:spcBef>
                <a:spcPts val="360"/>
              </a:spcBef>
              <a:spcAft>
                <a:spcPts val="0"/>
              </a:spcAft>
              <a:buSzPts val="1400"/>
              <a:buNone/>
            </a:pPr>
            <a:r>
              <a:rPr lang="en-US">
                <a:latin typeface="Roboto"/>
                <a:ea typeface="Roboto"/>
                <a:cs typeface="Roboto"/>
                <a:sym typeface="Roboto"/>
              </a:rPr>
              <a:t>Time: 3 minutes</a:t>
            </a:r>
            <a:endParaRPr>
              <a:latin typeface="Roboto"/>
              <a:ea typeface="Roboto"/>
              <a:cs typeface="Roboto"/>
              <a:sym typeface="Roboto"/>
            </a:endParaRPr>
          </a:p>
          <a:p>
            <a:pPr marL="0" lvl="0" indent="0" algn="l" rtl="0">
              <a:lnSpc>
                <a:spcPct val="100000"/>
              </a:lnSpc>
              <a:spcBef>
                <a:spcPts val="360"/>
              </a:spcBef>
              <a:spcAft>
                <a:spcPts val="0"/>
              </a:spcAft>
              <a:buSzPts val="1400"/>
              <a:buNone/>
            </a:pPr>
            <a:endParaRPr>
              <a:latin typeface="Roboto"/>
              <a:ea typeface="Roboto"/>
              <a:cs typeface="Roboto"/>
              <a:sym typeface="Roboto"/>
            </a:endParaRPr>
          </a:p>
          <a:p>
            <a:pPr marL="0" lvl="0" indent="0" algn="l" rtl="0">
              <a:lnSpc>
                <a:spcPct val="100000"/>
              </a:lnSpc>
              <a:spcBef>
                <a:spcPts val="360"/>
              </a:spcBef>
              <a:spcAft>
                <a:spcPts val="0"/>
              </a:spcAft>
              <a:buSzPts val="1400"/>
              <a:buNone/>
            </a:pPr>
            <a:r>
              <a:rPr lang="en-US">
                <a:latin typeface="Roboto"/>
                <a:ea typeface="Roboto"/>
                <a:cs typeface="Roboto"/>
                <a:sym typeface="Roboto"/>
              </a:rPr>
              <a:t>Slide time: 1 minute</a:t>
            </a:r>
            <a:endParaRPr>
              <a:latin typeface="Roboto"/>
              <a:ea typeface="Roboto"/>
              <a:cs typeface="Roboto"/>
              <a:sym typeface="Roboto"/>
            </a:endParaRPr>
          </a:p>
          <a:p>
            <a:pPr marL="0" lvl="0" indent="0" algn="l" rtl="0">
              <a:lnSpc>
                <a:spcPct val="100000"/>
              </a:lnSpc>
              <a:spcBef>
                <a:spcPts val="360"/>
              </a:spcBef>
              <a:spcAft>
                <a:spcPts val="0"/>
              </a:spcAft>
              <a:buSzPts val="1400"/>
              <a:buNone/>
            </a:pPr>
            <a:endParaRPr>
              <a:latin typeface="Roboto"/>
              <a:ea typeface="Roboto"/>
              <a:cs typeface="Roboto"/>
              <a:sym typeface="Roboto"/>
            </a:endParaRPr>
          </a:p>
          <a:p>
            <a:pPr marL="0" lvl="0" indent="0" algn="l" rtl="0">
              <a:lnSpc>
                <a:spcPct val="100000"/>
              </a:lnSpc>
              <a:spcBef>
                <a:spcPts val="360"/>
              </a:spcBef>
              <a:spcAft>
                <a:spcPts val="0"/>
              </a:spcAft>
              <a:buSzPts val="1400"/>
              <a:buNone/>
            </a:pPr>
            <a:r>
              <a:rPr lang="en-US">
                <a:latin typeface="Roboto"/>
                <a:ea typeface="Roboto"/>
                <a:cs typeface="Roboto"/>
                <a:sym typeface="Roboto"/>
              </a:rPr>
              <a:t>Good morning everyone and welcome. My name is Javanica Curry and I am the Sr. Director for Institutional Development and Strategic Partnerships at ITHAKA and JSTOR. </a:t>
            </a:r>
            <a:endParaRPr>
              <a:latin typeface="Roboto"/>
              <a:ea typeface="Roboto"/>
              <a:cs typeface="Roboto"/>
              <a:sym typeface="Roboto"/>
            </a:endParaRPr>
          </a:p>
          <a:p>
            <a:pPr marL="0" lvl="0" indent="0" algn="l" rtl="0">
              <a:lnSpc>
                <a:spcPct val="100000"/>
              </a:lnSpc>
              <a:spcBef>
                <a:spcPts val="360"/>
              </a:spcBef>
              <a:spcAft>
                <a:spcPts val="0"/>
              </a:spcAft>
              <a:buSzPts val="1400"/>
              <a:buNone/>
            </a:pPr>
            <a:endParaRPr>
              <a:latin typeface="Roboto"/>
              <a:ea typeface="Roboto"/>
              <a:cs typeface="Roboto"/>
              <a:sym typeface="Roboto"/>
            </a:endParaRPr>
          </a:p>
          <a:p>
            <a:pPr marL="0" lvl="0" indent="0" algn="l" rtl="0">
              <a:lnSpc>
                <a:spcPct val="100000"/>
              </a:lnSpc>
              <a:spcBef>
                <a:spcPts val="360"/>
              </a:spcBef>
              <a:spcAft>
                <a:spcPts val="0"/>
              </a:spcAft>
              <a:buSzPts val="1400"/>
              <a:buNone/>
            </a:pPr>
            <a:r>
              <a:rPr lang="en-US">
                <a:latin typeface="Roboto"/>
                <a:ea typeface="Roboto"/>
                <a:cs typeface="Roboto"/>
                <a:sym typeface="Roboto"/>
              </a:rPr>
              <a:t>I’m delighted to be here with you today to share some of the exciting mission-aligned initiatives we’ve been working on to better serve your library during this time of rapid technological transformation. Many of you in this room may be familiar with JSTOR as a journals database. I hope that by the end of this presentation I will have successfully demonstrated that JSTOR is so much more than backfile journals and that ITHAKA is continuing to find ways to support your libraries in relevant and innovative ways. And I hope you will be as excited for the future as we are. So let’s get started.  </a:t>
            </a:r>
            <a:endParaRPr>
              <a:latin typeface="Roboto"/>
              <a:ea typeface="Roboto"/>
              <a:cs typeface="Roboto"/>
              <a:sym typeface="Roboto"/>
            </a:endParaRPr>
          </a:p>
          <a:p>
            <a:pPr marL="0" lvl="0" indent="0" algn="l" rtl="0">
              <a:lnSpc>
                <a:spcPct val="100000"/>
              </a:lnSpc>
              <a:spcBef>
                <a:spcPts val="360"/>
              </a:spcBef>
              <a:spcAft>
                <a:spcPts val="0"/>
              </a:spcAft>
              <a:buSzPts val="1400"/>
              <a:buNone/>
            </a:pPr>
            <a:endParaRPr>
              <a:latin typeface="Roboto"/>
              <a:ea typeface="Roboto"/>
              <a:cs typeface="Roboto"/>
              <a:sym typeface="Roboto"/>
            </a:endParaRPr>
          </a:p>
        </p:txBody>
      </p:sp>
      <p:sp>
        <p:nvSpPr>
          <p:cNvPr id="1808" name="Google Shape;1808;p1:notes"/>
          <p:cNvSpPr>
            <a:spLocks noGrp="1" noRot="1" noChangeAspect="1"/>
          </p:cNvSpPr>
          <p:nvPr>
            <p:ph type="sldImg" idx="2"/>
          </p:nvPr>
        </p:nvSpPr>
        <p:spPr>
          <a:xfrm>
            <a:off x="2325688" y="528638"/>
            <a:ext cx="4703762" cy="26463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Google Shape;2001;g322b42e1844_0_1686:notes"/>
          <p:cNvSpPr txBox="1">
            <a:spLocks noGrp="1"/>
          </p:cNvSpPr>
          <p:nvPr>
            <p:ph type="body" idx="1"/>
          </p:nvPr>
        </p:nvSpPr>
        <p:spPr>
          <a:xfrm>
            <a:off x="936625" y="3351213"/>
            <a:ext cx="7483200" cy="31734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b="1">
                <a:latin typeface="Roboto"/>
                <a:ea typeface="Roboto"/>
                <a:cs typeface="Roboto"/>
                <a:sym typeface="Roboto"/>
              </a:rPr>
              <a:t>Slide Presenter: </a:t>
            </a:r>
            <a:r>
              <a:rPr lang="en-US">
                <a:latin typeface="Roboto"/>
                <a:ea typeface="Roboto"/>
                <a:cs typeface="Roboto"/>
                <a:sym typeface="Roboto"/>
              </a:rPr>
              <a:t>Jason</a:t>
            </a:r>
            <a:endParaRPr>
              <a:latin typeface="Roboto"/>
              <a:ea typeface="Roboto"/>
              <a:cs typeface="Roboto"/>
              <a:sym typeface="Roboto"/>
            </a:endParaRPr>
          </a:p>
          <a:p>
            <a:pPr marL="0" lvl="0" indent="0" algn="l" rtl="0">
              <a:spcBef>
                <a:spcPts val="360"/>
              </a:spcBef>
              <a:spcAft>
                <a:spcPts val="0"/>
              </a:spcAft>
              <a:buNone/>
            </a:pPr>
            <a:endParaRPr/>
          </a:p>
          <a:p>
            <a:pPr marL="457200" lvl="0" indent="-228600" algn="l" rtl="0">
              <a:lnSpc>
                <a:spcPct val="115000"/>
              </a:lnSpc>
              <a:spcBef>
                <a:spcPts val="360"/>
              </a:spcBef>
              <a:spcAft>
                <a:spcPts val="0"/>
              </a:spcAft>
              <a:buClr>
                <a:schemeClr val="dk1"/>
              </a:buClr>
              <a:buSzPts val="1200"/>
              <a:buNone/>
            </a:pPr>
            <a:r>
              <a:rPr lang="en-US" sz="1200">
                <a:solidFill>
                  <a:schemeClr val="dk1"/>
                </a:solidFill>
              </a:rPr>
              <a:t>After just over a year of these services being available, we are currently working with ~300 institutions and they are making over 2,000 collections available on the JSTOR platform. We have also seen the use </a:t>
            </a:r>
            <a:r>
              <a:rPr lang="en-US"/>
              <a:t>of these speical collections steadily increasing each year.</a:t>
            </a:r>
            <a:endParaRPr sz="1200">
              <a:solidFill>
                <a:schemeClr val="dk1"/>
              </a:solidFill>
            </a:endParaRPr>
          </a:p>
          <a:p>
            <a:pPr marL="457200" lvl="0" indent="-228600" algn="l" rtl="0">
              <a:lnSpc>
                <a:spcPct val="115000"/>
              </a:lnSpc>
              <a:spcBef>
                <a:spcPts val="0"/>
              </a:spcBef>
              <a:spcAft>
                <a:spcPts val="0"/>
              </a:spcAft>
              <a:buClr>
                <a:schemeClr val="dk1"/>
              </a:buClr>
              <a:buSzPts val="1200"/>
              <a:buNone/>
            </a:pPr>
            <a:endParaRPr sz="1200">
              <a:solidFill>
                <a:schemeClr val="dk1"/>
              </a:solidFill>
            </a:endParaRPr>
          </a:p>
          <a:p>
            <a:pPr marL="457200" lvl="0" indent="-228600" algn="l" rtl="0">
              <a:lnSpc>
                <a:spcPct val="115000"/>
              </a:lnSpc>
              <a:spcBef>
                <a:spcPts val="0"/>
              </a:spcBef>
              <a:spcAft>
                <a:spcPts val="0"/>
              </a:spcAft>
              <a:buClr>
                <a:schemeClr val="dk1"/>
              </a:buClr>
              <a:buSzPts val="1200"/>
              <a:buNone/>
            </a:pPr>
            <a:endParaRPr sz="1200">
              <a:solidFill>
                <a:schemeClr val="dk1"/>
              </a:solidFill>
            </a:endParaRPr>
          </a:p>
          <a:p>
            <a:pPr marL="457200" lvl="0" indent="-228600" algn="l" rtl="0">
              <a:lnSpc>
                <a:spcPct val="115000"/>
              </a:lnSpc>
              <a:spcBef>
                <a:spcPts val="0"/>
              </a:spcBef>
              <a:spcAft>
                <a:spcPts val="0"/>
              </a:spcAft>
              <a:buClr>
                <a:schemeClr val="dk1"/>
              </a:buClr>
              <a:buSzPts val="1200"/>
              <a:buNone/>
            </a:pPr>
            <a:endParaRPr sz="1200">
              <a:solidFill>
                <a:schemeClr val="dk1"/>
              </a:solidFill>
            </a:endParaRPr>
          </a:p>
          <a:p>
            <a:pPr marL="457200" lvl="0" indent="-228600" algn="l" rtl="0">
              <a:lnSpc>
                <a:spcPct val="115000"/>
              </a:lnSpc>
              <a:spcBef>
                <a:spcPts val="0"/>
              </a:spcBef>
              <a:spcAft>
                <a:spcPts val="0"/>
              </a:spcAft>
              <a:buClr>
                <a:schemeClr val="dk1"/>
              </a:buClr>
              <a:buSzPts val="1200"/>
              <a:buNone/>
            </a:pPr>
            <a:endParaRPr sz="1200">
              <a:solidFill>
                <a:schemeClr val="dk1"/>
              </a:solidFill>
            </a:endParaRPr>
          </a:p>
          <a:p>
            <a:pPr marL="0" lvl="0" indent="0" algn="l" rtl="0">
              <a:spcBef>
                <a:spcPts val="360"/>
              </a:spcBef>
              <a:spcAft>
                <a:spcPts val="0"/>
              </a:spcAft>
              <a:buNone/>
            </a:pPr>
            <a:endParaRPr/>
          </a:p>
        </p:txBody>
      </p:sp>
      <p:sp>
        <p:nvSpPr>
          <p:cNvPr id="2002" name="Google Shape;2002;g322b42e1844_0_1686:notes"/>
          <p:cNvSpPr>
            <a:spLocks noGrp="1" noRot="1" noChangeAspect="1"/>
          </p:cNvSpPr>
          <p:nvPr>
            <p:ph type="sldImg" idx="2"/>
          </p:nvPr>
        </p:nvSpPr>
        <p:spPr>
          <a:xfrm>
            <a:off x="743370" y="298872"/>
            <a:ext cx="1503300" cy="149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322b42e1844_0_1701: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322b42e1844_0_1701:notes"/>
          <p:cNvSpPr txBox="1">
            <a:spLocks noGrp="1"/>
          </p:cNvSpPr>
          <p:nvPr>
            <p:ph type="body" idx="1"/>
          </p:nvPr>
        </p:nvSpPr>
        <p:spPr>
          <a:xfrm>
            <a:off x="935672" y="3350294"/>
            <a:ext cx="7485300" cy="31740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b="1">
                <a:solidFill>
                  <a:schemeClr val="dk1"/>
                </a:solidFill>
                <a:latin typeface="Roboto"/>
                <a:ea typeface="Roboto"/>
                <a:cs typeface="Roboto"/>
                <a:sym typeface="Roboto"/>
              </a:rPr>
              <a:t>Speaker: </a:t>
            </a:r>
            <a:r>
              <a:rPr lang="en-US">
                <a:solidFill>
                  <a:schemeClr val="dk1"/>
                </a:solidFill>
                <a:latin typeface="Roboto"/>
                <a:ea typeface="Roboto"/>
                <a:cs typeface="Roboto"/>
                <a:sym typeface="Roboto"/>
              </a:rPr>
              <a:t>Jason</a:t>
            </a:r>
            <a:endParaRPr>
              <a:solidFill>
                <a:schemeClr val="dk1"/>
              </a:solidFill>
              <a:latin typeface="Roboto"/>
              <a:ea typeface="Roboto"/>
              <a:cs typeface="Roboto"/>
              <a:sym typeface="Roboto"/>
            </a:endParaRPr>
          </a:p>
          <a:p>
            <a:pPr marL="0" lvl="0" indent="0" algn="l" rtl="0">
              <a:lnSpc>
                <a:spcPct val="115000"/>
              </a:lnSpc>
              <a:spcBef>
                <a:spcPts val="360"/>
              </a:spcBef>
              <a:spcAft>
                <a:spcPts val="0"/>
              </a:spcAft>
              <a:buClr>
                <a:schemeClr val="dk1"/>
              </a:buClr>
              <a:buSzPts val="1100"/>
              <a:buFont typeface="Arial"/>
              <a:buNone/>
            </a:pPr>
            <a:r>
              <a:rPr lang="en-US" b="1">
                <a:solidFill>
                  <a:schemeClr val="dk1"/>
                </a:solidFill>
                <a:latin typeface="Roboto"/>
                <a:ea typeface="Roboto"/>
                <a:cs typeface="Roboto"/>
                <a:sym typeface="Roboto"/>
              </a:rPr>
              <a:t>Section Time:</a:t>
            </a:r>
            <a:r>
              <a:rPr lang="en-US">
                <a:solidFill>
                  <a:schemeClr val="dk1"/>
                </a:solidFill>
                <a:latin typeface="Roboto"/>
                <a:ea typeface="Roboto"/>
                <a:cs typeface="Roboto"/>
                <a:sym typeface="Roboto"/>
              </a:rPr>
              <a:t> 15-minutes</a:t>
            </a:r>
            <a:endParaRPr sz="1200">
              <a:solidFill>
                <a:schemeClr val="dk1"/>
              </a:solidFill>
            </a:endParaRPr>
          </a:p>
          <a:p>
            <a:pPr marL="457200" lvl="0" indent="-228600" algn="l" rtl="0">
              <a:spcBef>
                <a:spcPts val="360"/>
              </a:spcBef>
              <a:spcAft>
                <a:spcPts val="0"/>
              </a:spcAft>
              <a:buClr>
                <a:schemeClr val="dk1"/>
              </a:buClr>
              <a:buSzPts val="1200"/>
              <a:buNone/>
            </a:pPr>
            <a:r>
              <a:rPr lang="en-US"/>
              <a:t>In 2024 </a:t>
            </a:r>
            <a:r>
              <a:rPr lang="en-US" sz="1200">
                <a:solidFill>
                  <a:schemeClr val="dk1"/>
                </a:solidFill>
              </a:rPr>
              <a:t>we embarked on an exploration called Project Odyssey, through which we explored how we could apply AI technology specifically to the digital collections workflow. </a:t>
            </a:r>
            <a:r>
              <a:rPr lang="en-US"/>
              <a:t>Through this project we have developed a </a:t>
            </a:r>
            <a:r>
              <a:rPr lang="en-US" sz="1200">
                <a:solidFill>
                  <a:schemeClr val="dk1"/>
                </a:solidFill>
              </a:rPr>
              <a:t>potentially transformative digital collections processing solution that leverages GenAI and the expertise of JSTOR engineering to significantly unlock </a:t>
            </a:r>
            <a:r>
              <a:rPr lang="en-US"/>
              <a:t>digital collection</a:t>
            </a:r>
            <a:r>
              <a:rPr lang="en-US" sz="1200">
                <a:solidFill>
                  <a:schemeClr val="dk1"/>
                </a:solidFill>
              </a:rPr>
              <a:t> backlogs, accelerate the efficiency of processing workflows and amplify the expertise of archivists and special collections librarians.</a:t>
            </a:r>
            <a:endParaRPr b="1">
              <a:solidFill>
                <a:schemeClr val="dk1"/>
              </a:solidFill>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g322b42e1844_0_1711: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5" name="Google Shape;2025;g322b42e1844_0_1711:notes"/>
          <p:cNvSpPr txBox="1">
            <a:spLocks noGrp="1"/>
          </p:cNvSpPr>
          <p:nvPr>
            <p:ph type="body" idx="1"/>
          </p:nvPr>
        </p:nvSpPr>
        <p:spPr>
          <a:xfrm>
            <a:off x="935672" y="3350294"/>
            <a:ext cx="7485300" cy="31740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sz="1200" b="1">
                <a:solidFill>
                  <a:schemeClr val="dk1"/>
                </a:solidFill>
                <a:latin typeface="Roboto"/>
                <a:ea typeface="Roboto"/>
                <a:cs typeface="Roboto"/>
                <a:sym typeface="Roboto"/>
              </a:rPr>
              <a:t>Slide Presenter: </a:t>
            </a:r>
            <a:r>
              <a:rPr lang="en-US" sz="1200">
                <a:solidFill>
                  <a:schemeClr val="dk1"/>
                </a:solidFill>
                <a:latin typeface="Roboto"/>
                <a:ea typeface="Roboto"/>
                <a:cs typeface="Roboto"/>
                <a:sym typeface="Roboto"/>
              </a:rPr>
              <a:t>Jason</a:t>
            </a:r>
            <a:endParaRPr sz="1200">
              <a:solidFill>
                <a:schemeClr val="dk1"/>
              </a:solidFill>
              <a:latin typeface="Roboto"/>
              <a:ea typeface="Roboto"/>
              <a:cs typeface="Roboto"/>
              <a:sym typeface="Roboto"/>
            </a:endParaRPr>
          </a:p>
          <a:p>
            <a:pPr marL="457200" lvl="0" indent="-228600" algn="l" rtl="0">
              <a:lnSpc>
                <a:spcPct val="115000"/>
              </a:lnSpc>
              <a:spcBef>
                <a:spcPts val="360"/>
              </a:spcBef>
              <a:spcAft>
                <a:spcPts val="0"/>
              </a:spcAft>
              <a:buClr>
                <a:schemeClr val="dk1"/>
              </a:buClr>
              <a:buSzPts val="1200"/>
              <a:buFont typeface="Roboto"/>
              <a:buNone/>
            </a:pPr>
            <a:r>
              <a:rPr lang="en-US" sz="1200">
                <a:solidFill>
                  <a:schemeClr val="dk1"/>
                </a:solidFill>
                <a:latin typeface="Roboto"/>
                <a:ea typeface="Roboto"/>
                <a:cs typeface="Roboto"/>
                <a:sym typeface="Roboto"/>
              </a:rPr>
              <a:t>We have built a product prototype that generates high-quality descriptive metadata, along with information and insights to help better understand and organize the materials, by simply uploading text and image materials into our system.</a:t>
            </a:r>
            <a:endParaRPr sz="1200">
              <a:solidFill>
                <a:schemeClr val="dk1"/>
              </a:solidFill>
              <a:latin typeface="Roboto"/>
              <a:ea typeface="Roboto"/>
              <a:cs typeface="Roboto"/>
              <a:sym typeface="Roboto"/>
            </a:endParaRPr>
          </a:p>
          <a:p>
            <a:pPr marL="457200" lvl="0" indent="-228600" algn="l" rtl="0">
              <a:lnSpc>
                <a:spcPct val="115000"/>
              </a:lnSpc>
              <a:spcBef>
                <a:spcPts val="0"/>
              </a:spcBef>
              <a:spcAft>
                <a:spcPts val="0"/>
              </a:spcAft>
              <a:buClr>
                <a:schemeClr val="dk1"/>
              </a:buClr>
              <a:buSzPts val="1200"/>
              <a:buFont typeface="Roboto"/>
              <a:buNone/>
            </a:pPr>
            <a:r>
              <a:rPr lang="en-US">
                <a:latin typeface="Roboto"/>
                <a:ea typeface="Roboto"/>
                <a:cs typeface="Roboto"/>
                <a:sym typeface="Roboto"/>
              </a:rPr>
              <a:t>We </a:t>
            </a:r>
            <a:r>
              <a:rPr lang="en-US" sz="1200">
                <a:solidFill>
                  <a:schemeClr val="dk1"/>
                </a:solidFill>
                <a:latin typeface="Roboto"/>
                <a:ea typeface="Roboto"/>
                <a:cs typeface="Roboto"/>
                <a:sym typeface="Roboto"/>
              </a:rPr>
              <a:t>have created an intuitive user-experience where archivists and librarians will be able to identify the materials for processing, and provide any preliminary context that could help the system generate </a:t>
            </a:r>
            <a:r>
              <a:rPr lang="en-US">
                <a:latin typeface="Roboto"/>
                <a:ea typeface="Roboto"/>
                <a:cs typeface="Roboto"/>
                <a:sym typeface="Roboto"/>
              </a:rPr>
              <a:t>a</a:t>
            </a:r>
            <a:r>
              <a:rPr lang="en-US" sz="1200">
                <a:solidFill>
                  <a:schemeClr val="dk1"/>
                </a:solidFill>
                <a:latin typeface="Roboto"/>
                <a:ea typeface="Roboto"/>
                <a:cs typeface="Roboto"/>
                <a:sym typeface="Roboto"/>
              </a:rPr>
              <a:t> richer output. However th</a:t>
            </a:r>
            <a:r>
              <a:rPr lang="en-US">
                <a:latin typeface="Roboto"/>
                <a:ea typeface="Roboto"/>
                <a:cs typeface="Roboto"/>
                <a:sym typeface="Roboto"/>
              </a:rPr>
              <a:t>is is not a necessary step for the system provide high quoality metadata records. </a:t>
            </a:r>
            <a:endParaRPr sz="1200">
              <a:solidFill>
                <a:schemeClr val="dk1"/>
              </a:solidFill>
              <a:latin typeface="Roboto"/>
              <a:ea typeface="Roboto"/>
              <a:cs typeface="Roboto"/>
              <a:sym typeface="Roboto"/>
            </a:endParaRPr>
          </a:p>
          <a:p>
            <a:pPr marL="457200" lvl="0" indent="-228600" algn="l" rtl="0">
              <a:lnSpc>
                <a:spcPct val="115000"/>
              </a:lnSpc>
              <a:spcBef>
                <a:spcPts val="0"/>
              </a:spcBef>
              <a:spcAft>
                <a:spcPts val="0"/>
              </a:spcAft>
              <a:buClr>
                <a:schemeClr val="dk1"/>
              </a:buClr>
              <a:buSzPts val="1200"/>
              <a:buFont typeface="Roboto"/>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
        <p:cNvGrpSpPr/>
        <p:nvPr/>
      </p:nvGrpSpPr>
      <p:grpSpPr>
        <a:xfrm>
          <a:off x="0" y="0"/>
          <a:ext cx="0" cy="0"/>
          <a:chOff x="0" y="0"/>
          <a:chExt cx="0" cy="0"/>
        </a:xfrm>
      </p:grpSpPr>
      <p:sp>
        <p:nvSpPr>
          <p:cNvPr id="2030" name="Google Shape;2030;g322b42e1844_0_1720: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1" name="Google Shape;2031;g322b42e1844_0_1720:notes"/>
          <p:cNvSpPr txBox="1">
            <a:spLocks noGrp="1"/>
          </p:cNvSpPr>
          <p:nvPr>
            <p:ph type="body" idx="1"/>
          </p:nvPr>
        </p:nvSpPr>
        <p:spPr>
          <a:xfrm>
            <a:off x="935672" y="3350294"/>
            <a:ext cx="7485300" cy="31740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sz="1200" b="1">
                <a:solidFill>
                  <a:schemeClr val="dk1"/>
                </a:solidFill>
                <a:latin typeface="Roboto"/>
                <a:ea typeface="Roboto"/>
                <a:cs typeface="Roboto"/>
                <a:sym typeface="Roboto"/>
              </a:rPr>
              <a:t>Slide Presenter: </a:t>
            </a:r>
            <a:r>
              <a:rPr lang="en-US" sz="1200">
                <a:solidFill>
                  <a:schemeClr val="dk1"/>
                </a:solidFill>
                <a:latin typeface="Roboto"/>
                <a:ea typeface="Roboto"/>
                <a:cs typeface="Roboto"/>
                <a:sym typeface="Roboto"/>
              </a:rPr>
              <a:t>Jason</a:t>
            </a:r>
            <a:endParaRPr sz="1200">
              <a:solidFill>
                <a:schemeClr val="dk1"/>
              </a:solidFill>
              <a:latin typeface="Roboto"/>
              <a:ea typeface="Roboto"/>
              <a:cs typeface="Roboto"/>
              <a:sym typeface="Roboto"/>
            </a:endParaRPr>
          </a:p>
          <a:p>
            <a:pPr marL="0" lvl="0" indent="0" algn="l" rtl="0">
              <a:lnSpc>
                <a:spcPct val="115000"/>
              </a:lnSpc>
              <a:spcBef>
                <a:spcPts val="360"/>
              </a:spcBef>
              <a:spcAft>
                <a:spcPts val="0"/>
              </a:spcAft>
              <a:buClr>
                <a:schemeClr val="dk1"/>
              </a:buClr>
              <a:buSzPts val="1100"/>
              <a:buFont typeface="Arial"/>
              <a:buNone/>
            </a:pPr>
            <a:r>
              <a:rPr lang="en-US" sz="1200">
                <a:solidFill>
                  <a:schemeClr val="dk1"/>
                </a:solidFill>
                <a:latin typeface="Roboto"/>
                <a:ea typeface="Roboto"/>
                <a:cs typeface="Roboto"/>
                <a:sym typeface="Roboto"/>
              </a:rPr>
              <a:t>Within a few brief moments, you are presented with a treasure trove of information and insights</a:t>
            </a:r>
            <a:r>
              <a:rPr lang="en-US">
                <a:latin typeface="Roboto"/>
                <a:ea typeface="Roboto"/>
                <a:cs typeface="Roboto"/>
                <a:sym typeface="Roboto"/>
              </a:rPr>
              <a:t> </a:t>
            </a:r>
            <a:r>
              <a:rPr lang="en-US" sz="1200">
                <a:solidFill>
                  <a:schemeClr val="dk1"/>
                </a:solidFill>
                <a:latin typeface="Roboto"/>
                <a:ea typeface="Roboto"/>
                <a:cs typeface="Roboto"/>
                <a:sym typeface="Roboto"/>
              </a:rPr>
              <a:t>generat</a:t>
            </a:r>
            <a:r>
              <a:rPr lang="en-US">
                <a:latin typeface="Roboto"/>
                <a:ea typeface="Roboto"/>
                <a:cs typeface="Roboto"/>
                <a:sym typeface="Roboto"/>
              </a:rPr>
              <a:t>ed by the tool, </a:t>
            </a:r>
            <a:r>
              <a:rPr lang="en-US" sz="1200">
                <a:solidFill>
                  <a:schemeClr val="dk1"/>
                </a:solidFill>
              </a:rPr>
              <a:t>Including an AI-generated descriptive summary of your entire upload that adequately summarizes and describes the collective relevance of all of the materials in your upload. </a:t>
            </a:r>
            <a:endParaRPr sz="1200">
              <a:solidFill>
                <a:schemeClr val="dk1"/>
              </a:solidFill>
            </a:endParaRPr>
          </a:p>
          <a:p>
            <a:pPr marL="0" lvl="0" indent="0" algn="l" rtl="0">
              <a:spcBef>
                <a:spcPts val="360"/>
              </a:spcBef>
              <a:spcAft>
                <a:spcPts val="0"/>
              </a:spcAft>
              <a:buClr>
                <a:schemeClr val="dk1"/>
              </a:buClr>
              <a:buSzPts val="1100"/>
              <a:buFont typeface="Arial"/>
              <a:buNone/>
            </a:pPr>
            <a:r>
              <a:rPr lang="en-US" sz="1200">
                <a:solidFill>
                  <a:schemeClr val="dk1"/>
                </a:solidFill>
              </a:rPr>
              <a:t>As well as robust and relevant item-level metadata in the Dublin Core schema for all of your items.</a:t>
            </a:r>
            <a:endParaRPr sz="1200">
              <a:solidFill>
                <a:schemeClr val="dk1"/>
              </a:solidFill>
            </a:endParaRPr>
          </a:p>
          <a:p>
            <a:pPr marL="0" lvl="0" indent="0" algn="l" rtl="0">
              <a:lnSpc>
                <a:spcPct val="115000"/>
              </a:lnSpc>
              <a:spcBef>
                <a:spcPts val="36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g322b42e1844_0_1725: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0" name="Google Shape;2040;g322b42e1844_0_1725:notes"/>
          <p:cNvSpPr txBox="1">
            <a:spLocks noGrp="1"/>
          </p:cNvSpPr>
          <p:nvPr>
            <p:ph type="body" idx="1"/>
          </p:nvPr>
        </p:nvSpPr>
        <p:spPr>
          <a:xfrm>
            <a:off x="935672" y="3350294"/>
            <a:ext cx="7485300" cy="31740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b="1">
                <a:latin typeface="Roboto"/>
                <a:ea typeface="Roboto"/>
                <a:cs typeface="Roboto"/>
                <a:sym typeface="Roboto"/>
              </a:rPr>
              <a:t>Slide Presenter: </a:t>
            </a:r>
            <a:r>
              <a:rPr lang="en-US">
                <a:latin typeface="Roboto"/>
                <a:ea typeface="Roboto"/>
                <a:cs typeface="Roboto"/>
                <a:sym typeface="Roboto"/>
              </a:rPr>
              <a:t>Jason</a:t>
            </a:r>
            <a:endParaRPr>
              <a:latin typeface="Roboto"/>
              <a:ea typeface="Roboto"/>
              <a:cs typeface="Roboto"/>
              <a:sym typeface="Roboto"/>
            </a:endParaRPr>
          </a:p>
          <a:p>
            <a:pPr marL="0" lvl="0" indent="0" algn="l" rtl="0">
              <a:spcBef>
                <a:spcPts val="360"/>
              </a:spcBef>
              <a:spcAft>
                <a:spcPts val="0"/>
              </a:spcAft>
              <a:buNone/>
            </a:pPr>
            <a:endParaRPr/>
          </a:p>
          <a:p>
            <a:pPr marL="457200" lvl="0" indent="-228600" algn="l" rtl="0">
              <a:spcBef>
                <a:spcPts val="360"/>
              </a:spcBef>
              <a:spcAft>
                <a:spcPts val="0"/>
              </a:spcAft>
              <a:buSzPts val="1400"/>
              <a:buNone/>
            </a:pPr>
            <a:r>
              <a:rPr lang="en-US"/>
              <a:t>We provide a confidence score for each field, and then aggregated for each item.</a:t>
            </a:r>
            <a:endParaRPr/>
          </a:p>
          <a:p>
            <a:pPr marL="457200" lvl="0" indent="-228600" algn="l" rtl="0">
              <a:spcBef>
                <a:spcPts val="0"/>
              </a:spcBef>
              <a:spcAft>
                <a:spcPts val="0"/>
              </a:spcAft>
              <a:buSzPts val="1400"/>
              <a:buNone/>
            </a:pPr>
            <a:r>
              <a:rPr lang="en-US"/>
              <a:t>This confidence score is a statistical interpretation provided by our system to demonstrate how well it thinks it did in generating relevant and accurate metadata.</a:t>
            </a:r>
            <a:endParaRPr/>
          </a:p>
          <a:p>
            <a:pPr marL="457200" lvl="0" indent="-228600" algn="l" rtl="0">
              <a:spcBef>
                <a:spcPts val="0"/>
              </a:spcBef>
              <a:spcAft>
                <a:spcPts val="0"/>
              </a:spcAft>
              <a:buSzPts val="1400"/>
              <a:buNone/>
            </a:pPr>
            <a:r>
              <a:rPr lang="en-US"/>
              <a:t>These confidence scores are meant to serve as contextual guidance for the real expert, the human in the loop, to review and approve the produced metadata. Next slide..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g322b42e1844_0_1733: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0" name="Google Shape;2050;g322b42e1844_0_1733:notes"/>
          <p:cNvSpPr txBox="1">
            <a:spLocks noGrp="1"/>
          </p:cNvSpPr>
          <p:nvPr>
            <p:ph type="body" idx="1"/>
          </p:nvPr>
        </p:nvSpPr>
        <p:spPr>
          <a:xfrm>
            <a:off x="935672" y="3350294"/>
            <a:ext cx="7485300" cy="31740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sz="1200" b="1">
                <a:solidFill>
                  <a:schemeClr val="dk1"/>
                </a:solidFill>
                <a:latin typeface="Roboto"/>
                <a:ea typeface="Roboto"/>
                <a:cs typeface="Roboto"/>
                <a:sym typeface="Roboto"/>
              </a:rPr>
              <a:t>Slide Presenter: </a:t>
            </a:r>
            <a:r>
              <a:rPr lang="en-US" sz="1200">
                <a:solidFill>
                  <a:schemeClr val="dk1"/>
                </a:solidFill>
                <a:latin typeface="Roboto"/>
                <a:ea typeface="Roboto"/>
                <a:cs typeface="Roboto"/>
                <a:sym typeface="Roboto"/>
              </a:rPr>
              <a:t>Jason</a:t>
            </a:r>
            <a:endParaRPr sz="1200">
              <a:solidFill>
                <a:schemeClr val="dk1"/>
              </a:solidFill>
              <a:latin typeface="Roboto"/>
              <a:ea typeface="Roboto"/>
              <a:cs typeface="Roboto"/>
              <a:sym typeface="Roboto"/>
            </a:endParaRPr>
          </a:p>
          <a:p>
            <a:pPr marL="0" lvl="0" indent="0" algn="l" rtl="0">
              <a:lnSpc>
                <a:spcPct val="115000"/>
              </a:lnSpc>
              <a:spcBef>
                <a:spcPts val="36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360"/>
              </a:spcBef>
              <a:spcAft>
                <a:spcPts val="0"/>
              </a:spcAft>
              <a:buClr>
                <a:schemeClr val="dk1"/>
              </a:buClr>
              <a:buSzPts val="1100"/>
              <a:buFont typeface="Arial"/>
              <a:buNone/>
            </a:pPr>
            <a:r>
              <a:rPr lang="en-US" sz="1200">
                <a:solidFill>
                  <a:schemeClr val="dk1"/>
                </a:solidFill>
              </a:rPr>
              <a:t>Now, let’s take a look at some examples of what the system is able to produce. As you can see, we have the front page of The Daily Lariat, Baylor University’s newspaper, from January 22, 1927. The collections processing tool has done a great job of extracting the information that’s readily apparent in the text itself, such as the Date, publisher and so on. And, if you read the description, you can start to get a sense of how the system is deriving meaning from that text and representing it in a way that an archivist or librarian might.</a:t>
            </a:r>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g322b42e1844_0_1740: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8" name="Google Shape;2058;g322b42e1844_0_1740:notes"/>
          <p:cNvSpPr txBox="1">
            <a:spLocks noGrp="1"/>
          </p:cNvSpPr>
          <p:nvPr>
            <p:ph type="body" idx="1"/>
          </p:nvPr>
        </p:nvSpPr>
        <p:spPr>
          <a:xfrm>
            <a:off x="935672" y="3350294"/>
            <a:ext cx="7485300" cy="31740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sz="1200" b="1">
                <a:solidFill>
                  <a:schemeClr val="dk1"/>
                </a:solidFill>
                <a:latin typeface="Roboto"/>
                <a:ea typeface="Roboto"/>
                <a:cs typeface="Roboto"/>
                <a:sym typeface="Roboto"/>
              </a:rPr>
              <a:t>Slide Presenter: </a:t>
            </a:r>
            <a:r>
              <a:rPr lang="en-US" sz="1200">
                <a:solidFill>
                  <a:schemeClr val="dk1"/>
                </a:solidFill>
                <a:latin typeface="Roboto"/>
                <a:ea typeface="Roboto"/>
                <a:cs typeface="Roboto"/>
                <a:sym typeface="Roboto"/>
              </a:rPr>
              <a:t>Jason</a:t>
            </a:r>
            <a:endParaRPr sz="1200">
              <a:solidFill>
                <a:schemeClr val="dk1"/>
              </a:solidFill>
              <a:latin typeface="Roboto"/>
              <a:ea typeface="Roboto"/>
              <a:cs typeface="Roboto"/>
              <a:sym typeface="Roboto"/>
            </a:endParaRPr>
          </a:p>
          <a:p>
            <a:pPr marL="0" lvl="0" indent="0" algn="l" rtl="0">
              <a:lnSpc>
                <a:spcPct val="115000"/>
              </a:lnSpc>
              <a:spcBef>
                <a:spcPts val="360"/>
              </a:spcBef>
              <a:spcAft>
                <a:spcPts val="0"/>
              </a:spcAft>
              <a:buClr>
                <a:schemeClr val="dk1"/>
              </a:buClr>
              <a:buSzPts val="1100"/>
              <a:buFont typeface="Arial"/>
              <a:buNone/>
            </a:pPr>
            <a:r>
              <a:rPr lang="en-US" sz="1200">
                <a:solidFill>
                  <a:schemeClr val="dk1"/>
                </a:solidFill>
                <a:latin typeface="Roboto"/>
                <a:ea typeface="Roboto"/>
                <a:cs typeface="Roboto"/>
                <a:sym typeface="Roboto"/>
              </a:rPr>
              <a:t>let’s take a look at another example that’s a bit more complex.  here we have a newspaper clipping that has been annotated by hand. And, the description provided by our systems accurately discerns between the article text and the annotation, saying “it includes photographs of polo players and is annotated with handwritten notes addressed to ‘Thomas’ from ‘Fel’. The notes express personal sentiments and mention a shared interest in polo.’</a:t>
            </a:r>
            <a:endParaRPr sz="1200">
              <a:solidFill>
                <a:schemeClr val="dk1"/>
              </a:solidFill>
              <a:latin typeface="Roboto"/>
              <a:ea typeface="Roboto"/>
              <a:cs typeface="Roboto"/>
              <a:sym typeface="Roboto"/>
            </a:endParaRPr>
          </a:p>
          <a:p>
            <a:pPr marL="0" lvl="0" indent="0" algn="l" rtl="0">
              <a:lnSpc>
                <a:spcPct val="115000"/>
              </a:lnSpc>
              <a:spcBef>
                <a:spcPts val="360"/>
              </a:spcBef>
              <a:spcAft>
                <a:spcPts val="0"/>
              </a:spcAft>
              <a:buClr>
                <a:schemeClr val="dk1"/>
              </a:buClr>
              <a:buSzPts val="1100"/>
              <a:buFont typeface="Arial"/>
              <a:buNone/>
            </a:pPr>
            <a:endParaRPr sz="1200">
              <a:solidFill>
                <a:schemeClr val="dk1"/>
              </a:solidFill>
              <a:latin typeface="Roboto"/>
              <a:ea typeface="Roboto"/>
              <a:cs typeface="Roboto"/>
              <a:sym typeface="Roboto"/>
            </a:endParaRPr>
          </a:p>
          <a:p>
            <a:pPr marL="0" lvl="0" indent="0" algn="l" rtl="0">
              <a:lnSpc>
                <a:spcPct val="115000"/>
              </a:lnSpc>
              <a:spcBef>
                <a:spcPts val="360"/>
              </a:spcBef>
              <a:spcAft>
                <a:spcPts val="0"/>
              </a:spcAft>
              <a:buClr>
                <a:schemeClr val="dk1"/>
              </a:buClr>
              <a:buSzPts val="1100"/>
              <a:buFont typeface="Arial"/>
              <a:buNone/>
            </a:pPr>
            <a:r>
              <a:rPr lang="en-US" sz="1200">
                <a:solidFill>
                  <a:schemeClr val="dk1"/>
                </a:solidFill>
                <a:latin typeface="Roboto"/>
                <a:ea typeface="Roboto"/>
                <a:cs typeface="Roboto"/>
                <a:sym typeface="Roboto"/>
              </a:rPr>
              <a:t>Next slide</a:t>
            </a:r>
            <a:endParaRPr b="1">
              <a:solidFill>
                <a:schemeClr val="dk1"/>
              </a:solidFill>
              <a:latin typeface="Roboto"/>
              <a:ea typeface="Roboto"/>
              <a:cs typeface="Roboto"/>
              <a:sym typeface="Roboto"/>
            </a:endParaRPr>
          </a:p>
          <a:p>
            <a:pPr marL="0" lvl="0" indent="0" algn="l" rtl="0">
              <a:lnSpc>
                <a:spcPct val="115000"/>
              </a:lnSpc>
              <a:spcBef>
                <a:spcPts val="36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322b42e1844_0_1747: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322b42e1844_0_1747:notes"/>
          <p:cNvSpPr txBox="1">
            <a:spLocks noGrp="1"/>
          </p:cNvSpPr>
          <p:nvPr>
            <p:ph type="body" idx="1"/>
          </p:nvPr>
        </p:nvSpPr>
        <p:spPr>
          <a:xfrm>
            <a:off x="935672" y="3350294"/>
            <a:ext cx="7485300" cy="31740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None/>
            </a:pPr>
            <a:r>
              <a:rPr lang="en-US" b="1">
                <a:latin typeface="Roboto"/>
                <a:ea typeface="Roboto"/>
                <a:cs typeface="Roboto"/>
                <a:sym typeface="Roboto"/>
              </a:rPr>
              <a:t>Slide Presenter: </a:t>
            </a:r>
            <a:r>
              <a:rPr lang="en-US">
                <a:latin typeface="Roboto"/>
                <a:ea typeface="Roboto"/>
                <a:cs typeface="Roboto"/>
                <a:sym typeface="Roboto"/>
              </a:rPr>
              <a:t>Jason</a:t>
            </a:r>
            <a:endParaRPr/>
          </a:p>
          <a:p>
            <a:pPr marL="0" lvl="0" indent="0" algn="l" rtl="0">
              <a:lnSpc>
                <a:spcPct val="115000"/>
              </a:lnSpc>
              <a:spcBef>
                <a:spcPts val="360"/>
              </a:spcBef>
              <a:spcAft>
                <a:spcPts val="0"/>
              </a:spcAft>
              <a:buNone/>
            </a:pPr>
            <a:endParaRPr/>
          </a:p>
          <a:p>
            <a:pPr marL="0" lvl="0" indent="0" algn="l" rtl="0">
              <a:lnSpc>
                <a:spcPct val="115000"/>
              </a:lnSpc>
              <a:spcBef>
                <a:spcPts val="360"/>
              </a:spcBef>
              <a:spcAft>
                <a:spcPts val="0"/>
              </a:spcAft>
              <a:buNone/>
            </a:pPr>
            <a:r>
              <a:rPr lang="en-US"/>
              <a:t>Ok, great. But how well does it perform with handwriting that might be a challenge for the human eye? Well, if you take a look at this example, you’ll see that for most of us it is difficult to make out much of the text in this handwritten letter, let alone be able to derive some comprehensible meaning. In the metadata record that’s been generated you will see that our system was able to produce relatively robust metadata for this record, with the description reading “This is a handwritten letter addressed to a 'Miss Roy,' originating from 22 Launceston Place, London. The letter discusses matters related to manuscripts and museum holdings, particularly mentioning the 'Hamilton el's' and 'Hirsch museum.' The writer seeks advice on what actions to take concerning these issues. The context suggests a discussion about the management or disposition of manuscripts and museum collections.”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322b42e1844_0_1754: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322b42e1844_0_1754:notes"/>
          <p:cNvSpPr txBox="1">
            <a:spLocks noGrp="1"/>
          </p:cNvSpPr>
          <p:nvPr>
            <p:ph type="body" idx="1"/>
          </p:nvPr>
        </p:nvSpPr>
        <p:spPr>
          <a:xfrm>
            <a:off x="935672" y="3350294"/>
            <a:ext cx="7485300" cy="31740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None/>
            </a:pPr>
            <a:r>
              <a:rPr lang="en-US" sz="1200" b="1">
                <a:solidFill>
                  <a:schemeClr val="dk1"/>
                </a:solidFill>
                <a:latin typeface="Roboto"/>
                <a:ea typeface="Roboto"/>
                <a:cs typeface="Roboto"/>
                <a:sym typeface="Roboto"/>
              </a:rPr>
              <a:t>Slide Presenter: </a:t>
            </a:r>
            <a:r>
              <a:rPr lang="en-US" sz="1200">
                <a:solidFill>
                  <a:schemeClr val="dk1"/>
                </a:solidFill>
                <a:latin typeface="Roboto"/>
                <a:ea typeface="Roboto"/>
                <a:cs typeface="Roboto"/>
                <a:sym typeface="Roboto"/>
              </a:rPr>
              <a:t>Jason</a:t>
            </a:r>
            <a:endParaRPr sz="1200">
              <a:solidFill>
                <a:schemeClr val="dk1"/>
              </a:solidFill>
            </a:endParaRPr>
          </a:p>
          <a:p>
            <a:pPr marL="0" lvl="0" indent="0" algn="l" rtl="0">
              <a:lnSpc>
                <a:spcPct val="115000"/>
              </a:lnSpc>
              <a:spcBef>
                <a:spcPts val="360"/>
              </a:spcBef>
              <a:spcAft>
                <a:spcPts val="0"/>
              </a:spcAft>
              <a:buNone/>
            </a:pPr>
            <a:endParaRPr sz="1200">
              <a:solidFill>
                <a:schemeClr val="dk1"/>
              </a:solidFill>
            </a:endParaRPr>
          </a:p>
          <a:p>
            <a:pPr marL="0" lvl="0" indent="0" algn="l" rtl="0">
              <a:lnSpc>
                <a:spcPct val="115000"/>
              </a:lnSpc>
              <a:spcBef>
                <a:spcPts val="360"/>
              </a:spcBef>
              <a:spcAft>
                <a:spcPts val="0"/>
              </a:spcAft>
              <a:buNone/>
            </a:pPr>
            <a:r>
              <a:rPr lang="en-US" sz="1200">
                <a:solidFill>
                  <a:schemeClr val="dk1"/>
                </a:solidFill>
              </a:rPr>
              <a:t>How about images? As you can see in this photograph, there is no text for the system to extract and derive meaning from, yet it’s</a:t>
            </a:r>
            <a:r>
              <a:rPr lang="en-US"/>
              <a:t> able</a:t>
            </a:r>
            <a:r>
              <a:rPr lang="en-US" sz="1200">
                <a:solidFill>
                  <a:schemeClr val="dk1"/>
                </a:solidFill>
              </a:rPr>
              <a:t> to create a title “Fish Drying Process in Urban Setting”, date, description and more. You may have noticed that some fields are blank and you might be thinking, “What happened? Did the system fail?”. And the answer is “no”, this is by design. We have engineered constraints around the AI to prevent or reduce hallucinations. Our guardrails work to ensure that the technology does not create information out of thin air without any reasonable justification, thereby maintaining the integrity of metadata.</a:t>
            </a:r>
            <a:endParaRPr b="1">
              <a:solidFill>
                <a:schemeClr val="dk1"/>
              </a:solidFill>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322b42e1844_0_1761: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322b42e1844_0_1761:notes"/>
          <p:cNvSpPr txBox="1">
            <a:spLocks noGrp="1"/>
          </p:cNvSpPr>
          <p:nvPr>
            <p:ph type="body" idx="1"/>
          </p:nvPr>
        </p:nvSpPr>
        <p:spPr>
          <a:xfrm>
            <a:off x="935672" y="3350294"/>
            <a:ext cx="7485300" cy="31740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sz="1200" b="1">
                <a:solidFill>
                  <a:schemeClr val="dk1"/>
                </a:solidFill>
                <a:latin typeface="Roboto"/>
                <a:ea typeface="Roboto"/>
                <a:cs typeface="Roboto"/>
                <a:sym typeface="Roboto"/>
              </a:rPr>
              <a:t>Slide Presenter: </a:t>
            </a:r>
            <a:r>
              <a:rPr lang="en-US" sz="1200">
                <a:solidFill>
                  <a:schemeClr val="dk1"/>
                </a:solidFill>
                <a:latin typeface="Roboto"/>
                <a:ea typeface="Roboto"/>
                <a:cs typeface="Roboto"/>
                <a:sym typeface="Roboto"/>
              </a:rPr>
              <a:t>Jason</a:t>
            </a:r>
            <a:endParaRPr sz="1200">
              <a:solidFill>
                <a:schemeClr val="dk1"/>
              </a:solidFill>
            </a:endParaRPr>
          </a:p>
          <a:p>
            <a:pPr marL="0" lvl="0" indent="0" algn="l" rtl="0">
              <a:lnSpc>
                <a:spcPct val="115000"/>
              </a:lnSpc>
              <a:spcBef>
                <a:spcPts val="36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360"/>
              </a:spcBef>
              <a:spcAft>
                <a:spcPts val="0"/>
              </a:spcAft>
              <a:buClr>
                <a:schemeClr val="dk1"/>
              </a:buClr>
              <a:buSzPts val="1100"/>
              <a:buFont typeface="Arial"/>
              <a:buNone/>
            </a:pPr>
            <a:r>
              <a:rPr lang="en-US" sz="1200">
                <a:solidFill>
                  <a:schemeClr val="dk1"/>
                </a:solidFill>
              </a:rPr>
              <a:t>We are also able to not only recognizes when humans are in an image, but to identify those humans if they happen to be a well-known historical figure or contemporary personality as you can see here in this image of John F. Kennedy. </a:t>
            </a:r>
            <a:endParaRPr sz="12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g2767ac0121a_0_0:notes"/>
          <p:cNvSpPr>
            <a:spLocks noGrp="1" noRot="1" noChangeAspect="1"/>
          </p:cNvSpPr>
          <p:nvPr>
            <p:ph type="sldImg" idx="2"/>
          </p:nvPr>
        </p:nvSpPr>
        <p:spPr>
          <a:xfrm>
            <a:off x="2325688" y="528638"/>
            <a:ext cx="4703700" cy="264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5" name="Google Shape;1815;g2767ac0121a_0_0:notes"/>
          <p:cNvSpPr txBox="1">
            <a:spLocks noGrp="1"/>
          </p:cNvSpPr>
          <p:nvPr>
            <p:ph type="body" idx="1"/>
          </p:nvPr>
        </p:nvSpPr>
        <p:spPr>
          <a:xfrm>
            <a:off x="936625" y="3351213"/>
            <a:ext cx="7483500" cy="3173400"/>
          </a:xfrm>
          <a:prstGeom prst="rect">
            <a:avLst/>
          </a:prstGeom>
        </p:spPr>
        <p:txBody>
          <a:bodyPr spcFirstLastPara="1" wrap="square" lIns="93750" tIns="46875" rIns="93750" bIns="46875" anchor="t" anchorCtr="0">
            <a:noAutofit/>
          </a:bodyPr>
          <a:lstStyle/>
          <a:p>
            <a:pPr marL="0" lvl="0" indent="0" algn="l" rtl="0">
              <a:spcBef>
                <a:spcPts val="360"/>
              </a:spcBef>
              <a:spcAft>
                <a:spcPts val="0"/>
              </a:spcAft>
              <a:buNone/>
            </a:pPr>
            <a:r>
              <a:rPr lang="en-US"/>
              <a:t>30 seconds</a:t>
            </a:r>
            <a:endParaRPr/>
          </a:p>
          <a:p>
            <a:pPr marL="0" lvl="0" indent="0" algn="l" rtl="0">
              <a:spcBef>
                <a:spcPts val="360"/>
              </a:spcBef>
              <a:spcAft>
                <a:spcPts val="0"/>
              </a:spcAft>
              <a:buNone/>
            </a:pPr>
            <a:endParaRPr/>
          </a:p>
          <a:p>
            <a:pPr marL="0" lvl="0" indent="0" algn="l" rtl="0">
              <a:spcBef>
                <a:spcPts val="360"/>
              </a:spcBef>
              <a:spcAft>
                <a:spcPts val="0"/>
              </a:spcAft>
              <a:buNone/>
            </a:pPr>
            <a:r>
              <a:rPr lang="en-US"/>
              <a:t>First, some folks have wondered if JSTOR is changing our name--we are not!  ITHAKA is the parent organization of JSTOR and has been in existence for quite some time. ITHAKA is a not for profit organization with a mission to improve access to knowledge and education for people around the world. We believe education is key to the well-being of individuals and society, and we work to make it more effective and affordable. We fulfill out mission through content development, technology innovations, and research on issues that impact the library and academic communities. </a:t>
            </a:r>
            <a:endParaRPr/>
          </a:p>
          <a:p>
            <a:pPr marL="0" lvl="0" indent="0" algn="l" rtl="0">
              <a:spcBef>
                <a:spcPts val="360"/>
              </a:spcBef>
              <a:spcAft>
                <a:spcPts val="0"/>
              </a:spcAft>
              <a:buNone/>
            </a:pPr>
            <a:endParaRPr/>
          </a:p>
        </p:txBody>
      </p:sp>
      <p:sp>
        <p:nvSpPr>
          <p:cNvPr id="1816" name="Google Shape;1816;g2767ac0121a_0_0:notes"/>
          <p:cNvSpPr txBox="1">
            <a:spLocks noGrp="1"/>
          </p:cNvSpPr>
          <p:nvPr>
            <p:ph type="sldNum" idx="12"/>
          </p:nvPr>
        </p:nvSpPr>
        <p:spPr>
          <a:xfrm>
            <a:off x="5299075" y="6700838"/>
            <a:ext cx="4056000" cy="350700"/>
          </a:xfrm>
          <a:prstGeom prst="rect">
            <a:avLst/>
          </a:prstGeom>
        </p:spPr>
        <p:txBody>
          <a:bodyPr spcFirstLastPara="1" wrap="square" lIns="93750" tIns="46875" rIns="93750" bIns="468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8"/>
        <p:cNvGrpSpPr/>
        <p:nvPr/>
      </p:nvGrpSpPr>
      <p:grpSpPr>
        <a:xfrm>
          <a:off x="0" y="0"/>
          <a:ext cx="0" cy="0"/>
          <a:chOff x="0" y="0"/>
          <a:chExt cx="0" cy="0"/>
        </a:xfrm>
      </p:grpSpPr>
      <p:sp>
        <p:nvSpPr>
          <p:cNvPr id="2089" name="Google Shape;2089;g322b42e1844_0_1775: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0" name="Google Shape;2090;g322b42e1844_0_1775:notes"/>
          <p:cNvSpPr txBox="1">
            <a:spLocks noGrp="1"/>
          </p:cNvSpPr>
          <p:nvPr>
            <p:ph type="body" idx="1"/>
          </p:nvPr>
        </p:nvSpPr>
        <p:spPr>
          <a:xfrm>
            <a:off x="935672" y="3350294"/>
            <a:ext cx="7485300" cy="31740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None/>
            </a:pPr>
            <a:r>
              <a:rPr lang="en-US" sz="1200" b="1">
                <a:solidFill>
                  <a:schemeClr val="dk1"/>
                </a:solidFill>
                <a:latin typeface="Roboto"/>
                <a:ea typeface="Roboto"/>
                <a:cs typeface="Roboto"/>
                <a:sym typeface="Roboto"/>
              </a:rPr>
              <a:t>Slide Presenter: </a:t>
            </a:r>
            <a:r>
              <a:rPr lang="en-US" sz="1200">
                <a:solidFill>
                  <a:schemeClr val="dk1"/>
                </a:solidFill>
                <a:latin typeface="Roboto"/>
                <a:ea typeface="Roboto"/>
                <a:cs typeface="Roboto"/>
                <a:sym typeface="Roboto"/>
              </a:rPr>
              <a:t>Jason</a:t>
            </a:r>
            <a:endParaRPr sz="1200">
              <a:solidFill>
                <a:schemeClr val="dk1"/>
              </a:solidFill>
            </a:endParaRPr>
          </a:p>
          <a:p>
            <a:pPr marL="457200" lvl="0" indent="0" algn="l" rtl="0">
              <a:lnSpc>
                <a:spcPct val="115000"/>
              </a:lnSpc>
              <a:spcBef>
                <a:spcPts val="360"/>
              </a:spcBef>
              <a:spcAft>
                <a:spcPts val="0"/>
              </a:spcAft>
              <a:buNone/>
            </a:pPr>
            <a:endParaRPr sz="1200">
              <a:solidFill>
                <a:schemeClr val="dk1"/>
              </a:solidFill>
            </a:endParaRPr>
          </a:p>
          <a:p>
            <a:pPr marL="457200" lvl="0" indent="-304800" algn="l" rtl="0">
              <a:lnSpc>
                <a:spcPct val="115000"/>
              </a:lnSpc>
              <a:spcBef>
                <a:spcPts val="360"/>
              </a:spcBef>
              <a:spcAft>
                <a:spcPts val="0"/>
              </a:spcAft>
              <a:buClr>
                <a:schemeClr val="dk1"/>
              </a:buClr>
              <a:buSzPts val="1200"/>
              <a:buChar char="-"/>
            </a:pPr>
            <a:r>
              <a:rPr lang="en-US" sz="1200">
                <a:solidFill>
                  <a:schemeClr val="dk1"/>
                </a:solidFill>
              </a:rPr>
              <a:t>Ok, great. So, how does it work? I’m glad you asked. It’s important to note that each format type requires its own unique configuration of technologies in order to generate the high-quality metadata that you’ve seen here today. For text documents, this means that we are running optical-character-recognition on those materials, and then sending snapshots of the documents, the OCR’d text and highly-specialized instructions to the LLM for processing.</a:t>
            </a:r>
            <a:endParaRPr sz="1200">
              <a:solidFill>
                <a:schemeClr val="dk1"/>
              </a:solidFill>
            </a:endParaRPr>
          </a:p>
          <a:p>
            <a:pPr marL="457200" lvl="0" indent="-304800" algn="l" rtl="0">
              <a:lnSpc>
                <a:spcPct val="115000"/>
              </a:lnSpc>
              <a:spcBef>
                <a:spcPts val="360"/>
              </a:spcBef>
              <a:spcAft>
                <a:spcPts val="0"/>
              </a:spcAft>
              <a:buClr>
                <a:schemeClr val="dk1"/>
              </a:buClr>
              <a:buSzPts val="1200"/>
              <a:buChar char="-"/>
            </a:pPr>
            <a:endParaRPr sz="1200">
              <a:solidFill>
                <a:schemeClr val="dk1"/>
              </a:solidFill>
            </a:endParaRPr>
          </a:p>
          <a:p>
            <a:pPr marL="457200" lvl="0" indent="-304800" algn="l" rtl="0">
              <a:lnSpc>
                <a:spcPct val="115000"/>
              </a:lnSpc>
              <a:spcBef>
                <a:spcPts val="360"/>
              </a:spcBef>
              <a:spcAft>
                <a:spcPts val="0"/>
              </a:spcAft>
              <a:buClr>
                <a:schemeClr val="dk1"/>
              </a:buClr>
              <a:buSzPts val="1200"/>
              <a:buChar char="-"/>
            </a:pPr>
            <a:r>
              <a:rPr lang="en-US" sz="1200">
                <a:solidFill>
                  <a:schemeClr val="dk1"/>
                </a:solidFill>
              </a:rPr>
              <a:t>With images, we first classify the images into types, identifying if there are any humans and applying facial recognition to identify historical figures and celebrities before sending all of that information, along with specialized instructions to the LLM for processing. Next slide…</a:t>
            </a:r>
            <a:endParaRPr b="1">
              <a:solidFill>
                <a:schemeClr val="dk1"/>
              </a:solidFill>
              <a:latin typeface="Roboto"/>
              <a:ea typeface="Roboto"/>
              <a:cs typeface="Roboto"/>
              <a:sym typeface="Roboto"/>
            </a:endParaRPr>
          </a:p>
          <a:p>
            <a:pPr marL="0" lvl="0" indent="0" algn="l" rtl="0">
              <a:spcBef>
                <a:spcPts val="36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3256dd5270e_3_0:notes"/>
          <p:cNvSpPr>
            <a:spLocks noGrp="1" noRot="1" noChangeAspect="1"/>
          </p:cNvSpPr>
          <p:nvPr>
            <p:ph type="sldImg" idx="2"/>
          </p:nvPr>
        </p:nvSpPr>
        <p:spPr>
          <a:xfrm>
            <a:off x="1314856" y="528638"/>
            <a:ext cx="2659200" cy="264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23" name="Google Shape;2123;g3256dd5270e_3_0:notes"/>
          <p:cNvSpPr txBox="1">
            <a:spLocks noGrp="1"/>
          </p:cNvSpPr>
          <p:nvPr>
            <p:ph type="body" idx="1"/>
          </p:nvPr>
        </p:nvSpPr>
        <p:spPr>
          <a:xfrm>
            <a:off x="936625" y="3351213"/>
            <a:ext cx="7483200" cy="3173400"/>
          </a:xfrm>
          <a:prstGeom prst="rect">
            <a:avLst/>
          </a:prstGeom>
          <a:noFill/>
          <a:ln>
            <a:noFill/>
          </a:ln>
        </p:spPr>
        <p:txBody>
          <a:bodyPr spcFirstLastPara="1" wrap="square" lIns="93750" tIns="46875" rIns="93750" bIns="46875" anchor="t" anchorCtr="0">
            <a:noAutofit/>
          </a:bodyPr>
          <a:lstStyle/>
          <a:p>
            <a:pPr marL="457200" lvl="0" indent="-228600" algn="l" rtl="0">
              <a:lnSpc>
                <a:spcPct val="115000"/>
              </a:lnSpc>
              <a:spcBef>
                <a:spcPts val="360"/>
              </a:spcBef>
              <a:spcAft>
                <a:spcPts val="0"/>
              </a:spcAft>
              <a:buClr>
                <a:schemeClr val="dk1"/>
              </a:buClr>
              <a:buSzPts val="1400"/>
              <a:buNone/>
            </a:pPr>
            <a:r>
              <a:rPr lang="en-US"/>
              <a:t>So returning to why we started this work</a:t>
            </a:r>
            <a:endParaRPr/>
          </a:p>
          <a:p>
            <a:pPr marL="457200" lvl="0" indent="-228600" algn="l" rtl="0">
              <a:lnSpc>
                <a:spcPct val="115000"/>
              </a:lnSpc>
              <a:spcBef>
                <a:spcPts val="0"/>
              </a:spcBef>
              <a:spcAft>
                <a:spcPts val="0"/>
              </a:spcAft>
              <a:buClr>
                <a:schemeClr val="dk1"/>
              </a:buClr>
              <a:buSzPts val="1400"/>
              <a:buNone/>
            </a:pPr>
            <a:r>
              <a:rPr lang="en-US"/>
              <a:t>Libraries have a large and growing backlog of digital materials that they don’t have the time to process - backlogs measured in years</a:t>
            </a:r>
            <a:endParaRPr/>
          </a:p>
          <a:p>
            <a:pPr marL="457200" lvl="0" indent="-228600" algn="l" rtl="0">
              <a:lnSpc>
                <a:spcPct val="115000"/>
              </a:lnSpc>
              <a:spcBef>
                <a:spcPts val="0"/>
              </a:spcBef>
              <a:spcAft>
                <a:spcPts val="0"/>
              </a:spcAft>
              <a:buClr>
                <a:schemeClr val="dk1"/>
              </a:buClr>
              <a:buSzPts val="1400"/>
              <a:buNone/>
            </a:pPr>
            <a:r>
              <a:rPr lang="en-US"/>
              <a:t>Meaning these materials can’t be preserved for the long term or made accessible for discovery and use by students and scholars</a:t>
            </a:r>
            <a:endParaRPr/>
          </a:p>
          <a:p>
            <a:pPr marL="457200" lvl="0" indent="-228600" algn="l" rtl="0">
              <a:lnSpc>
                <a:spcPct val="115000"/>
              </a:lnSpc>
              <a:spcBef>
                <a:spcPts val="0"/>
              </a:spcBef>
              <a:spcAft>
                <a:spcPts val="0"/>
              </a:spcAft>
              <a:buClr>
                <a:schemeClr val="dk1"/>
              </a:buClr>
              <a:buSzPts val="1400"/>
              <a:buNone/>
            </a:pPr>
            <a:r>
              <a:rPr lang="en-US"/>
              <a:t>This is where we think this tool can have the greatest impact.</a:t>
            </a:r>
            <a:endParaRPr/>
          </a:p>
          <a:p>
            <a:pPr marL="0" lvl="0" indent="0" algn="l" rtl="0">
              <a:lnSpc>
                <a:spcPct val="115000"/>
              </a:lnSpc>
              <a:spcBef>
                <a:spcPts val="360"/>
              </a:spcBef>
              <a:spcAft>
                <a:spcPts val="0"/>
              </a:spcAft>
              <a:buNone/>
            </a:pPr>
            <a:endParaRPr/>
          </a:p>
          <a:p>
            <a:pPr marL="0" lvl="0" indent="0" algn="l" rtl="0">
              <a:lnSpc>
                <a:spcPct val="115000"/>
              </a:lnSpc>
              <a:spcBef>
                <a:spcPts val="0"/>
              </a:spcBef>
              <a:spcAft>
                <a:spcPts val="0"/>
              </a:spcAft>
              <a:buSzPts val="1100"/>
              <a:buNone/>
            </a:pPr>
            <a:r>
              <a:rPr lang="en-US">
                <a:latin typeface="Roboto"/>
                <a:ea typeface="Roboto"/>
                <a:cs typeface="Roboto"/>
                <a:sym typeface="Roboto"/>
              </a:rPr>
              <a:t>For example, it could take 1 full time employee 9 ½ weeks for 375 hours to process the metadata for 1500 items. With our tool, which can handle uploads in bactches of 1000 items, it would take the same person 1 hour and 15 minutes to get records generated.</a:t>
            </a:r>
            <a:endParaRPr>
              <a:latin typeface="Roboto"/>
              <a:ea typeface="Roboto"/>
              <a:cs typeface="Roboto"/>
              <a:sym typeface="Roboto"/>
            </a:endParaRPr>
          </a:p>
        </p:txBody>
      </p:sp>
      <p:sp>
        <p:nvSpPr>
          <p:cNvPr id="2124" name="Google Shape;2124;g3256dd5270e_3_0:notes"/>
          <p:cNvSpPr txBox="1">
            <a:spLocks noGrp="1"/>
          </p:cNvSpPr>
          <p:nvPr>
            <p:ph type="sldNum" idx="12"/>
          </p:nvPr>
        </p:nvSpPr>
        <p:spPr>
          <a:xfrm>
            <a:off x="5299074" y="6700838"/>
            <a:ext cx="4055700" cy="350700"/>
          </a:xfrm>
          <a:prstGeom prst="rect">
            <a:avLst/>
          </a:prstGeom>
          <a:noFill/>
          <a:ln>
            <a:noFill/>
          </a:ln>
        </p:spPr>
        <p:txBody>
          <a:bodyPr spcFirstLastPara="1" wrap="square" lIns="93750" tIns="46875" rIns="93750" bIns="468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3"/>
        <p:cNvGrpSpPr/>
        <p:nvPr/>
      </p:nvGrpSpPr>
      <p:grpSpPr>
        <a:xfrm>
          <a:off x="0" y="0"/>
          <a:ext cx="0" cy="0"/>
          <a:chOff x="0" y="0"/>
          <a:chExt cx="0" cy="0"/>
        </a:xfrm>
      </p:grpSpPr>
      <p:sp>
        <p:nvSpPr>
          <p:cNvPr id="2134" name="Google Shape;2134;g2755e34491f_0_0:notes"/>
          <p:cNvSpPr>
            <a:spLocks noGrp="1" noRot="1" noChangeAspect="1"/>
          </p:cNvSpPr>
          <p:nvPr>
            <p:ph type="sldImg" idx="2"/>
          </p:nvPr>
        </p:nvSpPr>
        <p:spPr>
          <a:xfrm>
            <a:off x="2325688" y="528638"/>
            <a:ext cx="4703700" cy="264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5" name="Google Shape;2135;g2755e34491f_0_0:notes"/>
          <p:cNvSpPr txBox="1">
            <a:spLocks noGrp="1"/>
          </p:cNvSpPr>
          <p:nvPr>
            <p:ph type="body" idx="1"/>
          </p:nvPr>
        </p:nvSpPr>
        <p:spPr>
          <a:xfrm>
            <a:off x="936625" y="3351213"/>
            <a:ext cx="7483500" cy="3173400"/>
          </a:xfrm>
          <a:prstGeom prst="rect">
            <a:avLst/>
          </a:prstGeom>
        </p:spPr>
        <p:txBody>
          <a:bodyPr spcFirstLastPara="1" wrap="square" lIns="93750" tIns="46875" rIns="93750" bIns="46875" anchor="t" anchorCtr="0">
            <a:noAutofit/>
          </a:bodyPr>
          <a:lstStyle/>
          <a:p>
            <a:pPr marL="0" lvl="0" indent="0" algn="l" rtl="0">
              <a:spcBef>
                <a:spcPts val="360"/>
              </a:spcBef>
              <a:spcAft>
                <a:spcPts val="0"/>
              </a:spcAft>
              <a:buClr>
                <a:schemeClr val="dk1"/>
              </a:buClr>
              <a:buSzPts val="1100"/>
              <a:buFont typeface="Arial"/>
              <a:buNone/>
            </a:pPr>
            <a:r>
              <a:rPr lang="en-US">
                <a:latin typeface="Roboto"/>
                <a:ea typeface="Roboto"/>
                <a:cs typeface="Roboto"/>
                <a:sym typeface="Roboto"/>
              </a:rPr>
              <a:t>Slide: Conclusion and call to action</a:t>
            </a:r>
            <a:endParaRPr>
              <a:latin typeface="Roboto"/>
              <a:ea typeface="Roboto"/>
              <a:cs typeface="Roboto"/>
              <a:sym typeface="Roboto"/>
            </a:endParaRPr>
          </a:p>
          <a:p>
            <a:pPr marL="0" lvl="0" indent="0" algn="l" rtl="0">
              <a:spcBef>
                <a:spcPts val="360"/>
              </a:spcBef>
              <a:spcAft>
                <a:spcPts val="0"/>
              </a:spcAft>
              <a:buClr>
                <a:schemeClr val="dk1"/>
              </a:buClr>
              <a:buSzPts val="1100"/>
              <a:buFont typeface="Arial"/>
              <a:buNone/>
            </a:pPr>
            <a:r>
              <a:rPr lang="en-US">
                <a:latin typeface="Roboto"/>
                <a:ea typeface="Roboto"/>
                <a:cs typeface="Roboto"/>
                <a:sym typeface="Roboto"/>
              </a:rPr>
              <a:t>Slide Time: 3-minutes</a:t>
            </a:r>
            <a:endParaRPr>
              <a:latin typeface="Roboto"/>
              <a:ea typeface="Roboto"/>
              <a:cs typeface="Roboto"/>
              <a:sym typeface="Roboto"/>
            </a:endParaRPr>
          </a:p>
          <a:p>
            <a:pPr marL="0" lvl="0" indent="0" algn="l" rtl="0">
              <a:spcBef>
                <a:spcPts val="360"/>
              </a:spcBef>
              <a:spcAft>
                <a:spcPts val="0"/>
              </a:spcAft>
              <a:buNone/>
            </a:pPr>
            <a:r>
              <a:rPr lang="en-US">
                <a:latin typeface="Roboto"/>
                <a:ea typeface="Roboto"/>
                <a:cs typeface="Roboto"/>
                <a:sym typeface="Roboto"/>
              </a:rPr>
              <a:t>Slide Presenter: Javanica</a:t>
            </a:r>
            <a:endParaRPr>
              <a:latin typeface="Roboto"/>
              <a:ea typeface="Roboto"/>
              <a:cs typeface="Roboto"/>
              <a:sym typeface="Roboto"/>
            </a:endParaRPr>
          </a:p>
          <a:p>
            <a:pPr marL="0" lvl="0" indent="0" algn="l" rtl="0">
              <a:spcBef>
                <a:spcPts val="36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360"/>
              </a:spcBef>
              <a:spcAft>
                <a:spcPts val="0"/>
              </a:spcAft>
              <a:buNone/>
            </a:pPr>
            <a:r>
              <a:rPr lang="en-US">
                <a:latin typeface="Roboto"/>
                <a:ea typeface="Roboto"/>
                <a:cs typeface="Roboto"/>
                <a:sym typeface="Roboto"/>
              </a:rPr>
              <a:t>This concludes my overview of our collections processing tool and the services we have available to help you manage your special collections whether they are theses and dissertations, rare books, or other content unique to your institution. You can use the QR code to let us know if you are interested in learning more. You can also stop by our table here at the conference. </a:t>
            </a:r>
            <a:endParaRPr>
              <a:latin typeface="Roboto"/>
              <a:ea typeface="Roboto"/>
              <a:cs typeface="Roboto"/>
              <a:sym typeface="Roboto"/>
            </a:endParaRPr>
          </a:p>
        </p:txBody>
      </p:sp>
      <p:sp>
        <p:nvSpPr>
          <p:cNvPr id="2136" name="Google Shape;2136;g2755e34491f_0_0:notes"/>
          <p:cNvSpPr txBox="1">
            <a:spLocks noGrp="1"/>
          </p:cNvSpPr>
          <p:nvPr>
            <p:ph type="sldNum" idx="12"/>
          </p:nvPr>
        </p:nvSpPr>
        <p:spPr>
          <a:xfrm>
            <a:off x="5299075" y="6700838"/>
            <a:ext cx="4056000" cy="350700"/>
          </a:xfrm>
          <a:prstGeom prst="rect">
            <a:avLst/>
          </a:prstGeom>
        </p:spPr>
        <p:txBody>
          <a:bodyPr spcFirstLastPara="1" wrap="square" lIns="93750" tIns="46875" rIns="93750" bIns="468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322b42e1844_0_1495:notes"/>
          <p:cNvSpPr>
            <a:spLocks noGrp="1" noRot="1" noChangeAspect="1"/>
          </p:cNvSpPr>
          <p:nvPr>
            <p:ph type="sldImg" idx="2"/>
          </p:nvPr>
        </p:nvSpPr>
        <p:spPr>
          <a:xfrm>
            <a:off x="1314856" y="528638"/>
            <a:ext cx="2659200" cy="264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21" name="Google Shape;1821;g322b42e1844_0_1495:notes"/>
          <p:cNvSpPr txBox="1">
            <a:spLocks noGrp="1"/>
          </p:cNvSpPr>
          <p:nvPr>
            <p:ph type="body" idx="1"/>
          </p:nvPr>
        </p:nvSpPr>
        <p:spPr>
          <a:xfrm>
            <a:off x="936625" y="3351213"/>
            <a:ext cx="7483200" cy="3173400"/>
          </a:xfrm>
          <a:prstGeom prst="rect">
            <a:avLst/>
          </a:prstGeom>
          <a:noFill/>
          <a:ln>
            <a:noFill/>
          </a:ln>
        </p:spPr>
        <p:txBody>
          <a:bodyPr spcFirstLastPara="1" wrap="square" lIns="93750" tIns="46875" rIns="93750" bIns="46875"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b="1">
                <a:solidFill>
                  <a:schemeClr val="dk1"/>
                </a:solidFill>
                <a:latin typeface="Roboto"/>
                <a:ea typeface="Roboto"/>
                <a:cs typeface="Roboto"/>
                <a:sym typeface="Roboto"/>
              </a:rPr>
              <a:t>Speaker: </a:t>
            </a:r>
            <a:r>
              <a:rPr lang="en-US">
                <a:solidFill>
                  <a:schemeClr val="dk1"/>
                </a:solidFill>
                <a:latin typeface="Roboto"/>
                <a:ea typeface="Roboto"/>
                <a:cs typeface="Roboto"/>
                <a:sym typeface="Roboto"/>
              </a:rPr>
              <a:t>Rebecca</a:t>
            </a:r>
            <a:endParaRPr>
              <a:solidFill>
                <a:schemeClr val="dk1"/>
              </a:solidFill>
              <a:latin typeface="Roboto"/>
              <a:ea typeface="Roboto"/>
              <a:cs typeface="Roboto"/>
              <a:sym typeface="Roboto"/>
            </a:endParaRPr>
          </a:p>
          <a:p>
            <a:pPr marL="0" lvl="0" indent="0" algn="l" rtl="0">
              <a:lnSpc>
                <a:spcPct val="115000"/>
              </a:lnSpc>
              <a:spcBef>
                <a:spcPts val="36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360"/>
              </a:spcBef>
              <a:spcAft>
                <a:spcPts val="0"/>
              </a:spcAft>
              <a:buClr>
                <a:schemeClr val="dk1"/>
              </a:buClr>
              <a:buSzPts val="1100"/>
              <a:buFont typeface="Arial"/>
              <a:buNone/>
            </a:pPr>
            <a:endParaRPr b="1">
              <a:solidFill>
                <a:schemeClr val="dk1"/>
              </a:solidFill>
              <a:latin typeface="Roboto"/>
              <a:ea typeface="Roboto"/>
              <a:cs typeface="Roboto"/>
              <a:sym typeface="Roboto"/>
            </a:endParaRPr>
          </a:p>
          <a:p>
            <a:pPr marL="0" lvl="0" indent="0" algn="l" rtl="0">
              <a:lnSpc>
                <a:spcPct val="115000"/>
              </a:lnSpc>
              <a:spcBef>
                <a:spcPts val="360"/>
              </a:spcBef>
              <a:spcAft>
                <a:spcPts val="0"/>
              </a:spcAft>
              <a:buClr>
                <a:schemeClr val="dk1"/>
              </a:buClr>
              <a:buSzPts val="1100"/>
              <a:buFont typeface="Arial"/>
              <a:buNone/>
            </a:pPr>
            <a:r>
              <a:rPr lang="en-US">
                <a:latin typeface="Roboto"/>
                <a:ea typeface="Roboto"/>
                <a:cs typeface="Roboto"/>
                <a:sym typeface="Roboto"/>
              </a:rPr>
              <a:t>Today I will be </a:t>
            </a:r>
            <a:r>
              <a:rPr lang="en-US">
                <a:solidFill>
                  <a:schemeClr val="dk1"/>
                </a:solidFill>
                <a:latin typeface="Roboto"/>
                <a:ea typeface="Roboto"/>
                <a:cs typeface="Roboto"/>
                <a:sym typeface="Roboto"/>
              </a:rPr>
              <a:t>dem</a:t>
            </a:r>
            <a:r>
              <a:rPr lang="en-US">
                <a:latin typeface="Roboto"/>
                <a:ea typeface="Roboto"/>
                <a:cs typeface="Roboto"/>
                <a:sym typeface="Roboto"/>
              </a:rPr>
              <a:t>oing</a:t>
            </a:r>
            <a:r>
              <a:rPr lang="en-US">
                <a:solidFill>
                  <a:schemeClr val="dk1"/>
                </a:solidFill>
                <a:latin typeface="Roboto"/>
                <a:ea typeface="Roboto"/>
                <a:cs typeface="Roboto"/>
                <a:sym typeface="Roboto"/>
              </a:rPr>
              <a:t> a prototype of new software that uses JSTOR Enginnering and AI to rapidly and dramatically increase the processing of digitized material</a:t>
            </a:r>
            <a:r>
              <a:rPr lang="en-US">
                <a:latin typeface="Roboto"/>
                <a:ea typeface="Roboto"/>
                <a:cs typeface="Roboto"/>
                <a:sym typeface="Roboto"/>
              </a:rPr>
              <a:t>s. However I will start by setting the context, giving a brief overview of where we sit within the workflows for managing digital collections. I will also highlight</a:t>
            </a:r>
            <a:r>
              <a:rPr lang="en-US">
                <a:solidFill>
                  <a:schemeClr val="dk1"/>
                </a:solidFill>
                <a:latin typeface="Roboto"/>
                <a:ea typeface="Roboto"/>
                <a:cs typeface="Roboto"/>
                <a:sym typeface="Roboto"/>
              </a:rPr>
              <a:t> our existing tools that help you catalog, enable access, and preserve your digi</a:t>
            </a:r>
            <a:r>
              <a:rPr lang="en-US">
                <a:latin typeface="Roboto"/>
                <a:ea typeface="Roboto"/>
                <a:cs typeface="Roboto"/>
                <a:sym typeface="Roboto"/>
              </a:rPr>
              <a:t>tized special </a:t>
            </a:r>
            <a:r>
              <a:rPr lang="en-US">
                <a:solidFill>
                  <a:schemeClr val="dk1"/>
                </a:solidFill>
                <a:latin typeface="Roboto"/>
                <a:ea typeface="Roboto"/>
                <a:cs typeface="Roboto"/>
                <a:sym typeface="Roboto"/>
              </a:rPr>
              <a:t>collections.</a:t>
            </a:r>
            <a:endParaRPr>
              <a:solidFill>
                <a:schemeClr val="dk1"/>
              </a:solidFill>
              <a:latin typeface="Roboto"/>
              <a:ea typeface="Roboto"/>
              <a:cs typeface="Roboto"/>
              <a:sym typeface="Roboto"/>
            </a:endParaRPr>
          </a:p>
          <a:p>
            <a:pPr marL="0" lvl="0" indent="0" algn="l" rtl="0">
              <a:spcBef>
                <a:spcPts val="360"/>
              </a:spcBef>
              <a:spcAft>
                <a:spcPts val="0"/>
              </a:spcAft>
              <a:buClr>
                <a:schemeClr val="dk1"/>
              </a:buClr>
              <a:buSzPts val="14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a:p>
        </p:txBody>
      </p:sp>
      <p:sp>
        <p:nvSpPr>
          <p:cNvPr id="1822" name="Google Shape;1822;g322b42e1844_0_1495:notes"/>
          <p:cNvSpPr txBox="1">
            <a:spLocks noGrp="1"/>
          </p:cNvSpPr>
          <p:nvPr>
            <p:ph type="sldNum" idx="12"/>
          </p:nvPr>
        </p:nvSpPr>
        <p:spPr>
          <a:xfrm>
            <a:off x="5299074" y="6700838"/>
            <a:ext cx="4055700" cy="350700"/>
          </a:xfrm>
          <a:prstGeom prst="rect">
            <a:avLst/>
          </a:prstGeom>
          <a:noFill/>
          <a:ln>
            <a:noFill/>
          </a:ln>
        </p:spPr>
        <p:txBody>
          <a:bodyPr spcFirstLastPara="1" wrap="square" lIns="93750" tIns="46875" rIns="93750" bIns="468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322b42e1844_0_1520: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322b42e1844_0_1520:notes"/>
          <p:cNvSpPr txBox="1">
            <a:spLocks noGrp="1"/>
          </p:cNvSpPr>
          <p:nvPr>
            <p:ph type="body" idx="1"/>
          </p:nvPr>
        </p:nvSpPr>
        <p:spPr>
          <a:xfrm>
            <a:off x="935672" y="3350294"/>
            <a:ext cx="7485300" cy="31740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b="1">
                <a:solidFill>
                  <a:schemeClr val="dk1"/>
                </a:solidFill>
                <a:latin typeface="Roboto"/>
                <a:ea typeface="Roboto"/>
                <a:cs typeface="Roboto"/>
                <a:sym typeface="Roboto"/>
              </a:rPr>
              <a:t>Speaker: </a:t>
            </a:r>
            <a:r>
              <a:rPr lang="en-US">
                <a:solidFill>
                  <a:schemeClr val="dk1"/>
                </a:solidFill>
                <a:latin typeface="Roboto"/>
                <a:ea typeface="Roboto"/>
                <a:cs typeface="Roboto"/>
                <a:sym typeface="Roboto"/>
              </a:rPr>
              <a:t>Rebecca</a:t>
            </a:r>
            <a:endParaRPr>
              <a:solidFill>
                <a:schemeClr val="dk1"/>
              </a:solidFill>
              <a:latin typeface="Roboto"/>
              <a:ea typeface="Roboto"/>
              <a:cs typeface="Roboto"/>
              <a:sym typeface="Roboto"/>
            </a:endParaRPr>
          </a:p>
          <a:p>
            <a:pPr marL="0" lvl="0" indent="0" algn="l" rtl="0">
              <a:lnSpc>
                <a:spcPct val="115000"/>
              </a:lnSpc>
              <a:spcBef>
                <a:spcPts val="360"/>
              </a:spcBef>
              <a:spcAft>
                <a:spcPts val="0"/>
              </a:spcAft>
              <a:buClr>
                <a:schemeClr val="dk1"/>
              </a:buClr>
              <a:buSzPts val="1100"/>
              <a:buFont typeface="Arial"/>
              <a:buNone/>
            </a:pPr>
            <a:r>
              <a:rPr lang="en-US" b="1">
                <a:solidFill>
                  <a:schemeClr val="dk1"/>
                </a:solidFill>
                <a:latin typeface="Roboto"/>
                <a:ea typeface="Roboto"/>
                <a:cs typeface="Roboto"/>
                <a:sym typeface="Roboto"/>
              </a:rPr>
              <a:t>Section Time: </a:t>
            </a:r>
            <a:r>
              <a:rPr lang="en-US">
                <a:solidFill>
                  <a:schemeClr val="dk1"/>
                </a:solidFill>
                <a:latin typeface="Roboto"/>
                <a:ea typeface="Roboto"/>
                <a:cs typeface="Roboto"/>
                <a:sym typeface="Roboto"/>
              </a:rPr>
              <a:t>3-minutes</a:t>
            </a:r>
            <a:endParaRPr>
              <a:solidFill>
                <a:schemeClr val="dk1"/>
              </a:solidFill>
              <a:latin typeface="Roboto"/>
              <a:ea typeface="Roboto"/>
              <a:cs typeface="Roboto"/>
              <a:sym typeface="Roboto"/>
            </a:endParaRPr>
          </a:p>
          <a:p>
            <a:pPr marL="0" lvl="0" indent="0" algn="l" rtl="0">
              <a:spcBef>
                <a:spcPts val="360"/>
              </a:spcBef>
              <a:spcAft>
                <a:spcPts val="0"/>
              </a:spcAft>
              <a:buClr>
                <a:schemeClr val="dk1"/>
              </a:buClr>
              <a:buSzPts val="1400"/>
              <a:buFont typeface="Arial"/>
              <a:buNone/>
            </a:pPr>
            <a:endParaRPr>
              <a:solidFill>
                <a:schemeClr val="dk1"/>
              </a:solidFill>
              <a:latin typeface="Roboto"/>
              <a:ea typeface="Roboto"/>
              <a:cs typeface="Roboto"/>
              <a:sym typeface="Roboto"/>
            </a:endParaRPr>
          </a:p>
          <a:p>
            <a:pPr marL="0" lvl="0" indent="0" algn="l" rtl="0">
              <a:spcBef>
                <a:spcPts val="360"/>
              </a:spcBef>
              <a:spcAft>
                <a:spcPts val="0"/>
              </a:spcAft>
              <a:buClr>
                <a:schemeClr val="dk1"/>
              </a:buClr>
              <a:buSzPts val="1400"/>
              <a:buFont typeface="Arial"/>
              <a:buNone/>
            </a:pPr>
            <a:r>
              <a:rPr lang="en-US">
                <a:latin typeface="Roboto"/>
                <a:ea typeface="Roboto"/>
                <a:cs typeface="Roboto"/>
                <a:sym typeface="Roboto"/>
              </a:rPr>
              <a:t>So </a:t>
            </a:r>
            <a:r>
              <a:rPr lang="en-US">
                <a:solidFill>
                  <a:schemeClr val="dk1"/>
                </a:solidFill>
                <a:latin typeface="Roboto"/>
                <a:ea typeface="Roboto"/>
                <a:cs typeface="Roboto"/>
                <a:sym typeface="Roboto"/>
              </a:rPr>
              <a:t>let’s take a look at this landscape more broadly.</a:t>
            </a:r>
            <a:endParaRPr>
              <a:solidFill>
                <a:schemeClr val="dk1"/>
              </a:solidFill>
              <a:latin typeface="Roboto"/>
              <a:ea typeface="Roboto"/>
              <a:cs typeface="Roboto"/>
              <a:sym typeface="Roboto"/>
            </a:endParaRPr>
          </a:p>
          <a:p>
            <a:pPr marL="0" lvl="0" indent="0" algn="l" rtl="0">
              <a:spcBef>
                <a:spcPts val="36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g322b42e1844_0_1525: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7" name="Google Shape;1837;g322b42e1844_0_1525:notes"/>
          <p:cNvSpPr txBox="1">
            <a:spLocks noGrp="1"/>
          </p:cNvSpPr>
          <p:nvPr>
            <p:ph type="body" idx="1"/>
          </p:nvPr>
        </p:nvSpPr>
        <p:spPr>
          <a:xfrm>
            <a:off x="935672" y="3350294"/>
            <a:ext cx="7485300" cy="317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dk1"/>
                </a:solidFill>
                <a:latin typeface="Roboto"/>
                <a:ea typeface="Roboto"/>
                <a:cs typeface="Roboto"/>
                <a:sym typeface="Roboto"/>
              </a:rPr>
              <a:t>Speaker: </a:t>
            </a:r>
            <a:r>
              <a:rPr lang="en-US">
                <a:solidFill>
                  <a:schemeClr val="dk1"/>
                </a:solidFill>
                <a:latin typeface="Roboto"/>
                <a:ea typeface="Roboto"/>
                <a:cs typeface="Roboto"/>
                <a:sym typeface="Roboto"/>
              </a:rPr>
              <a:t>Rebecca</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SzPts val="1100"/>
              <a:buNone/>
            </a:pPr>
            <a:r>
              <a:rPr lang="en-US"/>
              <a:t>As stewards of rare and unique digital collections, libraries face many challenges. We have been evolving our knowledge in this space since we first launched a pilot called open community collections 5 years ago. As we have deepened our research and relationships and expanded the solutions we offer, we’ve gotten a very clear picture of an environment where libraries are struggling with the overwhelming backlog of digitization, metadata creation, and preservation tasks.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322b42e1844_0_1538: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322b42e1844_0_1538:notes"/>
          <p:cNvSpPr txBox="1">
            <a:spLocks noGrp="1"/>
          </p:cNvSpPr>
          <p:nvPr>
            <p:ph type="body" idx="1"/>
          </p:nvPr>
        </p:nvSpPr>
        <p:spPr>
          <a:xfrm>
            <a:off x="935672" y="3350294"/>
            <a:ext cx="7485300" cy="31740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b="1">
                <a:solidFill>
                  <a:schemeClr val="dk1"/>
                </a:solidFill>
                <a:latin typeface="Roboto"/>
                <a:ea typeface="Roboto"/>
                <a:cs typeface="Roboto"/>
                <a:sym typeface="Roboto"/>
              </a:rPr>
              <a:t>Speaker: </a:t>
            </a:r>
            <a:r>
              <a:rPr lang="en-US">
                <a:solidFill>
                  <a:schemeClr val="dk1"/>
                </a:solidFill>
                <a:latin typeface="Roboto"/>
                <a:ea typeface="Roboto"/>
                <a:cs typeface="Roboto"/>
                <a:sym typeface="Roboto"/>
              </a:rPr>
              <a:t>Rebecca</a:t>
            </a: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In the Digital Collections Ecosystem, these are the various combinations of tools seen in a sample of 20 universities we interviewed. There was no consistent combination of tools or pre-set workflows between the vast majority of them. </a:t>
            </a:r>
            <a:r>
              <a:rPr lang="en-US">
                <a:solidFill>
                  <a:schemeClr val="dk1"/>
                </a:solidFill>
                <a:latin typeface="Roboto"/>
                <a:ea typeface="Roboto"/>
                <a:cs typeface="Roboto"/>
                <a:sym typeface="Roboto"/>
              </a:rPr>
              <a:t>For institutions that have a robust tapestry of interconnected systems, they may be looking to augment, enhance, or replace only individual components</a:t>
            </a:r>
            <a:r>
              <a:rPr lang="en-US">
                <a:latin typeface="Roboto"/>
                <a:ea typeface="Roboto"/>
                <a:cs typeface="Roboto"/>
                <a:sym typeface="Roboto"/>
              </a:rPr>
              <a:t>. Others</a:t>
            </a:r>
            <a:r>
              <a:rPr lang="en-US">
                <a:solidFill>
                  <a:schemeClr val="dk1"/>
                </a:solidFill>
                <a:latin typeface="Roboto"/>
                <a:ea typeface="Roboto"/>
                <a:cs typeface="Roboto"/>
                <a:sym typeface="Roboto"/>
              </a:rPr>
              <a:t> really need a comprehensive solution that crosses these silos and helps them get started with or simplify workflows. It’s no wonder we’ve encountered so many talented special collections managers and archivists who feel so proud and protective of the work they do, while also admitting to being overwhelmed.</a:t>
            </a:r>
            <a:endParaRPr>
              <a:solidFill>
                <a:schemeClr val="dk1"/>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endParaRPr>
              <a:solidFill>
                <a:schemeClr val="dk1"/>
              </a:solidFill>
            </a:endParaRPr>
          </a:p>
          <a:p>
            <a:pPr marL="0" lvl="0" indent="0" algn="l" rtl="0">
              <a:spcBef>
                <a:spcPts val="36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322b42e1844_0_1531:notes"/>
          <p:cNvSpPr>
            <a:spLocks noGrp="1" noRot="1" noChangeAspect="1"/>
          </p:cNvSpPr>
          <p:nvPr>
            <p:ph type="sldImg" idx="2"/>
          </p:nvPr>
        </p:nvSpPr>
        <p:spPr>
          <a:xfrm>
            <a:off x="1314856" y="528638"/>
            <a:ext cx="2659200" cy="264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64" name="Google Shape;1964;g322b42e1844_0_1531:notes"/>
          <p:cNvSpPr txBox="1">
            <a:spLocks noGrp="1"/>
          </p:cNvSpPr>
          <p:nvPr>
            <p:ph type="body" idx="1"/>
          </p:nvPr>
        </p:nvSpPr>
        <p:spPr>
          <a:xfrm>
            <a:off x="936625" y="3351213"/>
            <a:ext cx="7483200" cy="3173400"/>
          </a:xfrm>
          <a:prstGeom prst="rect">
            <a:avLst/>
          </a:prstGeom>
          <a:noFill/>
          <a:ln>
            <a:noFill/>
          </a:ln>
        </p:spPr>
        <p:txBody>
          <a:bodyPr spcFirstLastPara="1" wrap="square" lIns="93750" tIns="46875" rIns="93750" bIns="46875"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b="1">
                <a:solidFill>
                  <a:schemeClr val="dk1"/>
                </a:solidFill>
                <a:latin typeface="Roboto"/>
                <a:ea typeface="Roboto"/>
                <a:cs typeface="Roboto"/>
                <a:sym typeface="Roboto"/>
              </a:rPr>
              <a:t>Speaker: </a:t>
            </a:r>
            <a:r>
              <a:rPr lang="en-US">
                <a:solidFill>
                  <a:schemeClr val="dk1"/>
                </a:solidFill>
                <a:latin typeface="Roboto"/>
                <a:ea typeface="Roboto"/>
                <a:cs typeface="Roboto"/>
                <a:sym typeface="Roboto"/>
              </a:rPr>
              <a:t>Rebecca</a:t>
            </a:r>
            <a:endParaRPr>
              <a:solidFill>
                <a:schemeClr val="dk1"/>
              </a:solidFill>
              <a:latin typeface="Roboto"/>
              <a:ea typeface="Roboto"/>
              <a:cs typeface="Roboto"/>
              <a:sym typeface="Roboto"/>
            </a:endParaRPr>
          </a:p>
          <a:p>
            <a:pPr marL="0" lvl="0" indent="0" algn="l" rtl="0">
              <a:lnSpc>
                <a:spcPct val="115000"/>
              </a:lnSpc>
              <a:spcBef>
                <a:spcPts val="360"/>
              </a:spcBef>
              <a:spcAft>
                <a:spcPts val="0"/>
              </a:spcAft>
              <a:buClr>
                <a:schemeClr val="dk1"/>
              </a:buClr>
              <a:buSzPts val="1100"/>
              <a:buFont typeface="Arial"/>
              <a:buNone/>
            </a:pPr>
            <a:endParaRPr>
              <a:solidFill>
                <a:schemeClr val="dk1"/>
              </a:solidFill>
            </a:endParaRPr>
          </a:p>
          <a:p>
            <a:pPr marL="0" lvl="0" indent="0" algn="l" rtl="0">
              <a:spcBef>
                <a:spcPts val="360"/>
              </a:spcBef>
              <a:spcAft>
                <a:spcPts val="0"/>
              </a:spcAft>
              <a:buNone/>
            </a:pPr>
            <a:endParaRPr>
              <a:solidFill>
                <a:schemeClr val="dk1"/>
              </a:solidFill>
            </a:endParaRPr>
          </a:p>
          <a:p>
            <a:pPr marL="457200" lvl="0" indent="-228600" algn="l" rtl="0">
              <a:spcBef>
                <a:spcPts val="360"/>
              </a:spcBef>
              <a:spcAft>
                <a:spcPts val="0"/>
              </a:spcAft>
              <a:buClr>
                <a:schemeClr val="dk1"/>
              </a:buClr>
              <a:buSzPts val="1400"/>
              <a:buNone/>
            </a:pPr>
            <a:r>
              <a:rPr lang="en-US"/>
              <a:t>We conducted over</a:t>
            </a:r>
            <a:r>
              <a:rPr lang="en-US">
                <a:solidFill>
                  <a:schemeClr val="dk1"/>
                </a:solidFill>
              </a:rPr>
              <a:t> 100 interviews with library leaders over the last two years</a:t>
            </a:r>
            <a:r>
              <a:rPr lang="en-US"/>
              <a:t> and </a:t>
            </a:r>
            <a:r>
              <a:rPr lang="en-US">
                <a:solidFill>
                  <a:schemeClr val="dk1"/>
                </a:solidFill>
              </a:rPr>
              <a:t>consistently heard that due to the volume and pace of acquiring digital content, most digital collections are unprocessed. W</a:t>
            </a:r>
            <a:r>
              <a:rPr lang="en-US"/>
              <a:t>e’ve heard esitmates as high as 95%. In</a:t>
            </a:r>
            <a:r>
              <a:rPr lang="en-US">
                <a:solidFill>
                  <a:schemeClr val="dk1"/>
                </a:solidFill>
              </a:rPr>
              <a:t> some cases, due to resource contraints, teams have backlogs that can take a decade to work through. </a:t>
            </a:r>
            <a:endParaRPr>
              <a:solidFill>
                <a:schemeClr val="dk1"/>
              </a:solidFill>
            </a:endParaRPr>
          </a:p>
          <a:p>
            <a:pPr marL="457200" lvl="0" indent="-228600" algn="l" rtl="0">
              <a:spcBef>
                <a:spcPts val="0"/>
              </a:spcBef>
              <a:spcAft>
                <a:spcPts val="0"/>
              </a:spcAft>
              <a:buClr>
                <a:schemeClr val="dk1"/>
              </a:buClr>
              <a:buSzPts val="1400"/>
              <a:buNone/>
            </a:pPr>
            <a:r>
              <a:rPr lang="en-US">
                <a:solidFill>
                  <a:schemeClr val="dk1"/>
                </a:solidFill>
              </a:rPr>
              <a:t>Compounding this are issues related to obsolescence of file formats and software and understanding how to preserve the various formats of digitized and born digital content. </a:t>
            </a:r>
            <a:endParaRPr>
              <a:solidFill>
                <a:schemeClr val="dk1"/>
              </a:solidFill>
            </a:endParaRPr>
          </a:p>
          <a:p>
            <a:pPr marL="457200" lvl="0" indent="-228600" algn="l" rtl="0">
              <a:spcBef>
                <a:spcPts val="0"/>
              </a:spcBef>
              <a:spcAft>
                <a:spcPts val="0"/>
              </a:spcAft>
              <a:buClr>
                <a:schemeClr val="dk1"/>
              </a:buClr>
              <a:buSzPts val="1400"/>
              <a:buNone/>
            </a:pPr>
            <a:r>
              <a:rPr lang="en-US">
                <a:solidFill>
                  <a:schemeClr val="dk1"/>
                </a:solidFill>
              </a:rPr>
              <a:t>It’s difficult to get the resources needed to address these complexities and technological barriers, because while the concept of digital stewardship is paramount within the library, it doesn’t always align with the strategic priorities of the institutions as a whole. </a:t>
            </a:r>
            <a:endParaRPr>
              <a:solidFill>
                <a:schemeClr val="dk1"/>
              </a:solidFill>
              <a:latin typeface="Roboto"/>
              <a:ea typeface="Roboto"/>
              <a:cs typeface="Roboto"/>
              <a:sym typeface="Roboto"/>
            </a:endParaRPr>
          </a:p>
          <a:p>
            <a:pPr marL="457200" lvl="0" indent="-228600" algn="l" rtl="0">
              <a:spcBef>
                <a:spcPts val="0"/>
              </a:spcBef>
              <a:spcAft>
                <a:spcPts val="0"/>
              </a:spcAft>
              <a:buClr>
                <a:schemeClr val="dk1"/>
              </a:buClr>
              <a:buSzPts val="1400"/>
              <a:buNone/>
            </a:pPr>
            <a:r>
              <a:rPr lang="en-US">
                <a:solidFill>
                  <a:schemeClr val="dk1"/>
                </a:solidFill>
                <a:latin typeface="Roboto"/>
                <a:ea typeface="Roboto"/>
                <a:cs typeface="Roboto"/>
                <a:sym typeface="Roboto"/>
              </a:rPr>
              <a:t>We also learned that no one is totally happy with their current approach: we talked to many institutions who have a lone staff member using open source systems, which are great from a cost perspective but lack support and stability, or institutions that have 6 or more different vendor systems, like </a:t>
            </a:r>
            <a:r>
              <a:rPr lang="en-US">
                <a:latin typeface="Roboto"/>
                <a:ea typeface="Roboto"/>
                <a:cs typeface="Roboto"/>
                <a:sym typeface="Roboto"/>
              </a:rPr>
              <a:t>in my previous slide, </a:t>
            </a:r>
            <a:r>
              <a:rPr lang="en-US">
                <a:solidFill>
                  <a:schemeClr val="dk1"/>
                </a:solidFill>
                <a:latin typeface="Roboto"/>
                <a:ea typeface="Roboto"/>
                <a:cs typeface="Roboto"/>
                <a:sym typeface="Roboto"/>
              </a:rPr>
              <a:t> </a:t>
            </a:r>
            <a:r>
              <a:rPr lang="en-US">
                <a:latin typeface="Roboto"/>
                <a:ea typeface="Roboto"/>
                <a:cs typeface="Roboto"/>
                <a:sym typeface="Roboto"/>
              </a:rPr>
              <a:t>impactig</a:t>
            </a:r>
            <a:r>
              <a:rPr lang="en-US">
                <a:solidFill>
                  <a:schemeClr val="dk1"/>
                </a:solidFill>
                <a:latin typeface="Roboto"/>
                <a:ea typeface="Roboto"/>
                <a:cs typeface="Roboto"/>
                <a:sym typeface="Roboto"/>
              </a:rPr>
              <a:t> multiple teams across various processes. </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latin typeface="Roboto"/>
              <a:ea typeface="Roboto"/>
              <a:cs typeface="Roboto"/>
              <a:sym typeface="Roboto"/>
            </a:endParaRPr>
          </a:p>
        </p:txBody>
      </p:sp>
      <p:sp>
        <p:nvSpPr>
          <p:cNvPr id="1965" name="Google Shape;1965;g322b42e1844_0_1531:notes"/>
          <p:cNvSpPr txBox="1">
            <a:spLocks noGrp="1"/>
          </p:cNvSpPr>
          <p:nvPr>
            <p:ph type="sldNum" idx="12"/>
          </p:nvPr>
        </p:nvSpPr>
        <p:spPr>
          <a:xfrm>
            <a:off x="5299074" y="6700838"/>
            <a:ext cx="4055700" cy="350700"/>
          </a:xfrm>
          <a:prstGeom prst="rect">
            <a:avLst/>
          </a:prstGeom>
          <a:noFill/>
          <a:ln>
            <a:noFill/>
          </a:ln>
        </p:spPr>
        <p:txBody>
          <a:bodyPr spcFirstLastPara="1" wrap="square" lIns="93750" tIns="46875" rIns="93750" bIns="468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g322b42e1844_0_1655: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2" name="Google Shape;1972;g322b42e1844_0_1655:notes"/>
          <p:cNvSpPr txBox="1">
            <a:spLocks noGrp="1"/>
          </p:cNvSpPr>
          <p:nvPr>
            <p:ph type="body" idx="1"/>
          </p:nvPr>
        </p:nvSpPr>
        <p:spPr>
          <a:xfrm>
            <a:off x="935672" y="3350294"/>
            <a:ext cx="7485300" cy="31740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b="1">
                <a:solidFill>
                  <a:schemeClr val="dk1"/>
                </a:solidFill>
                <a:latin typeface="Roboto"/>
                <a:ea typeface="Roboto"/>
                <a:cs typeface="Roboto"/>
                <a:sym typeface="Roboto"/>
              </a:rPr>
              <a:t>Speaker: </a:t>
            </a:r>
            <a:r>
              <a:rPr lang="en-US">
                <a:solidFill>
                  <a:schemeClr val="dk1"/>
                </a:solidFill>
                <a:latin typeface="Roboto"/>
                <a:ea typeface="Roboto"/>
                <a:cs typeface="Roboto"/>
                <a:sym typeface="Roboto"/>
              </a:rPr>
              <a:t>Jason</a:t>
            </a:r>
            <a:endParaRPr>
              <a:solidFill>
                <a:schemeClr val="dk1"/>
              </a:solidFill>
              <a:latin typeface="Roboto"/>
              <a:ea typeface="Roboto"/>
              <a:cs typeface="Roboto"/>
              <a:sym typeface="Roboto"/>
            </a:endParaRPr>
          </a:p>
          <a:p>
            <a:pPr marL="0" lvl="0" indent="0" algn="l" rtl="0">
              <a:lnSpc>
                <a:spcPct val="115000"/>
              </a:lnSpc>
              <a:spcBef>
                <a:spcPts val="360"/>
              </a:spcBef>
              <a:spcAft>
                <a:spcPts val="0"/>
              </a:spcAft>
              <a:buClr>
                <a:schemeClr val="dk1"/>
              </a:buClr>
              <a:buSzPts val="1100"/>
              <a:buFont typeface="Arial"/>
              <a:buNone/>
            </a:pPr>
            <a:r>
              <a:rPr lang="en-US" b="1">
                <a:solidFill>
                  <a:schemeClr val="dk1"/>
                </a:solidFill>
                <a:latin typeface="Roboto"/>
                <a:ea typeface="Roboto"/>
                <a:cs typeface="Roboto"/>
                <a:sym typeface="Roboto"/>
              </a:rPr>
              <a:t>Section Time: </a:t>
            </a:r>
            <a:r>
              <a:rPr lang="en-US">
                <a:solidFill>
                  <a:schemeClr val="dk1"/>
                </a:solidFill>
                <a:latin typeface="Roboto"/>
                <a:ea typeface="Roboto"/>
                <a:cs typeface="Roboto"/>
                <a:sym typeface="Roboto"/>
              </a:rPr>
              <a:t>5-minutes</a:t>
            </a:r>
            <a:endParaRPr>
              <a:solidFill>
                <a:schemeClr val="dk1"/>
              </a:solidFill>
              <a:latin typeface="Roboto"/>
              <a:ea typeface="Roboto"/>
              <a:cs typeface="Roboto"/>
              <a:sym typeface="Roboto"/>
            </a:endParaRPr>
          </a:p>
          <a:p>
            <a:pPr marL="0" lvl="0" indent="0" algn="l" rtl="0">
              <a:spcBef>
                <a:spcPts val="360"/>
              </a:spcBef>
              <a:spcAft>
                <a:spcPts val="0"/>
              </a:spcAft>
              <a:buClr>
                <a:schemeClr val="dk1"/>
              </a:buClr>
              <a:buSzPts val="1400"/>
              <a:buFont typeface="Arial"/>
              <a:buNone/>
            </a:pPr>
            <a:r>
              <a:rPr lang="en-US">
                <a:solidFill>
                  <a:schemeClr val="dk1"/>
                </a:solidFill>
                <a:latin typeface="Roboto"/>
                <a:ea typeface="Roboto"/>
                <a:cs typeface="Roboto"/>
                <a:sym typeface="Roboto"/>
              </a:rPr>
              <a:t>As a nonprofit organization with almost 30 years experience using technology to offer access to and preserve digital content, we felt compelled to evolve beyond our core digital library and Portico products to create new services that help overcome these barriers. </a:t>
            </a:r>
            <a:endParaRPr>
              <a:solidFill>
                <a:schemeClr val="dk1"/>
              </a:solidFill>
              <a:latin typeface="Roboto"/>
              <a:ea typeface="Roboto"/>
              <a:cs typeface="Roboto"/>
              <a:sym typeface="Roboto"/>
            </a:endParaRPr>
          </a:p>
          <a:p>
            <a:pPr marL="0" lvl="0" indent="0" algn="l" rtl="0">
              <a:spcBef>
                <a:spcPts val="360"/>
              </a:spcBef>
              <a:spcAft>
                <a:spcPts val="0"/>
              </a:spcAft>
              <a:buClr>
                <a:schemeClr val="dk1"/>
              </a:buClr>
              <a:buSzPts val="1400"/>
              <a:buFont typeface="Arial"/>
              <a:buNone/>
            </a:pPr>
            <a:endParaRPr>
              <a:solidFill>
                <a:schemeClr val="dk1"/>
              </a:solidFill>
              <a:latin typeface="Roboto"/>
              <a:ea typeface="Roboto"/>
              <a:cs typeface="Roboto"/>
              <a:sym typeface="Roboto"/>
            </a:endParaRPr>
          </a:p>
          <a:p>
            <a:pPr marL="0" lvl="0" indent="0" algn="l" rtl="0">
              <a:spcBef>
                <a:spcPts val="360"/>
              </a:spcBef>
              <a:spcAft>
                <a:spcPts val="0"/>
              </a:spcAft>
              <a:buClr>
                <a:schemeClr val="dk1"/>
              </a:buClr>
              <a:buSzPts val="1400"/>
              <a:buFont typeface="Arial"/>
              <a:buNone/>
            </a:pPr>
            <a:endParaRPr>
              <a:solidFill>
                <a:schemeClr val="dk1"/>
              </a:solidFill>
              <a:latin typeface="Roboto"/>
              <a:ea typeface="Roboto"/>
              <a:cs typeface="Roboto"/>
              <a:sym typeface="Roboto"/>
            </a:endParaRPr>
          </a:p>
          <a:p>
            <a:pPr marL="0" lvl="0" indent="0" algn="l" rtl="0">
              <a:spcBef>
                <a:spcPts val="360"/>
              </a:spcBef>
              <a:spcAft>
                <a:spcPts val="0"/>
              </a:spcAft>
              <a:buNone/>
            </a:pPr>
            <a:endParaRPr b="1">
              <a:solidFill>
                <a:schemeClr val="dk1"/>
              </a:solidFill>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g322b42e1844_0_1660:notes"/>
          <p:cNvSpPr>
            <a:spLocks noGrp="1" noRot="1" noChangeAspect="1"/>
          </p:cNvSpPr>
          <p:nvPr>
            <p:ph type="sldImg" idx="2"/>
          </p:nvPr>
        </p:nvSpPr>
        <p:spPr>
          <a:xfrm>
            <a:off x="520227" y="528994"/>
            <a:ext cx="8317200" cy="2645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8" name="Google Shape;1978;g322b42e1844_0_1660:notes"/>
          <p:cNvSpPr txBox="1">
            <a:spLocks noGrp="1"/>
          </p:cNvSpPr>
          <p:nvPr>
            <p:ph type="body" idx="1"/>
          </p:nvPr>
        </p:nvSpPr>
        <p:spPr>
          <a:xfrm>
            <a:off x="935672" y="3350294"/>
            <a:ext cx="7485300" cy="3174000"/>
          </a:xfrm>
          <a:prstGeom prst="rect">
            <a:avLst/>
          </a:prstGeom>
        </p:spPr>
        <p:txBody>
          <a:bodyPr spcFirstLastPara="1" wrap="square" lIns="93750" tIns="46875" rIns="93750" bIns="46875"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b="1">
                <a:solidFill>
                  <a:schemeClr val="dk1"/>
                </a:solidFill>
                <a:latin typeface="Roboto"/>
                <a:ea typeface="Roboto"/>
                <a:cs typeface="Roboto"/>
                <a:sym typeface="Roboto"/>
              </a:rPr>
              <a:t>Speaker: </a:t>
            </a:r>
            <a:r>
              <a:rPr lang="en-US">
                <a:solidFill>
                  <a:schemeClr val="dk1"/>
                </a:solidFill>
                <a:latin typeface="Roboto"/>
                <a:ea typeface="Roboto"/>
                <a:cs typeface="Roboto"/>
                <a:sym typeface="Roboto"/>
              </a:rPr>
              <a:t>Jason</a:t>
            </a:r>
            <a:endParaRPr>
              <a:solidFill>
                <a:schemeClr val="dk1"/>
              </a:solidFill>
              <a:latin typeface="Roboto"/>
              <a:ea typeface="Roboto"/>
              <a:cs typeface="Roboto"/>
              <a:sym typeface="Roboto"/>
            </a:endParaRPr>
          </a:p>
          <a:p>
            <a:pPr marL="457200" lvl="0" indent="-228600" algn="l" rtl="0">
              <a:lnSpc>
                <a:spcPct val="115000"/>
              </a:lnSpc>
              <a:spcBef>
                <a:spcPts val="360"/>
              </a:spcBef>
              <a:spcAft>
                <a:spcPts val="0"/>
              </a:spcAft>
              <a:buClr>
                <a:schemeClr val="dk1"/>
              </a:buClr>
              <a:buSzPts val="1200"/>
              <a:buNone/>
            </a:pPr>
            <a:endParaRPr sz="1200">
              <a:solidFill>
                <a:schemeClr val="dk1"/>
              </a:solidFill>
            </a:endParaRPr>
          </a:p>
          <a:p>
            <a:pPr marL="457200" lvl="0" indent="-228600" algn="l" rtl="0">
              <a:lnSpc>
                <a:spcPct val="115000"/>
              </a:lnSpc>
              <a:spcBef>
                <a:spcPts val="0"/>
              </a:spcBef>
              <a:spcAft>
                <a:spcPts val="0"/>
              </a:spcAft>
              <a:buClr>
                <a:schemeClr val="dk1"/>
              </a:buClr>
              <a:buSzPts val="1200"/>
              <a:buNone/>
            </a:pPr>
            <a:r>
              <a:rPr lang="en-US"/>
              <a:t>In 2023 ITHAKA</a:t>
            </a:r>
            <a:r>
              <a:rPr lang="en-US" sz="1200">
                <a:solidFill>
                  <a:schemeClr val="dk1"/>
                </a:solidFill>
              </a:rPr>
              <a:t> launched a suite of services to support institutions in the stewardship of their digital collections, from building and cataloging their collections with JSTOR Forum, to increasing discovery and access of your collections by sharing them on the JSTOR platform, to providing long term managed preservation of your collections in </a:t>
            </a:r>
            <a:r>
              <a:rPr lang="en-US"/>
              <a:t>through our preservation service called</a:t>
            </a:r>
            <a:r>
              <a:rPr lang="en-US" sz="1200">
                <a:solidFill>
                  <a:schemeClr val="dk1"/>
                </a:solidFill>
              </a:rPr>
              <a:t> Portico.</a:t>
            </a:r>
            <a:endParaRPr sz="1200">
              <a:solidFill>
                <a:schemeClr val="dk1"/>
              </a:solidFill>
            </a:endParaRPr>
          </a:p>
          <a:p>
            <a:pPr marL="457200" lvl="0" indent="-228600" algn="l" rtl="0">
              <a:lnSpc>
                <a:spcPct val="115000"/>
              </a:lnSpc>
              <a:spcBef>
                <a:spcPts val="0"/>
              </a:spcBef>
              <a:spcAft>
                <a:spcPts val="0"/>
              </a:spcAft>
              <a:buClr>
                <a:schemeClr val="dk1"/>
              </a:buClr>
              <a:buSzPts val="1200"/>
              <a:buNone/>
            </a:pPr>
            <a:r>
              <a:rPr lang="en-US" sz="1200">
                <a:solidFill>
                  <a:schemeClr val="dk1"/>
                </a:solidFill>
              </a:rPr>
              <a:t>We’ve intentionally designed </a:t>
            </a:r>
            <a:r>
              <a:rPr lang="en-US"/>
              <a:t>these services</a:t>
            </a:r>
            <a:r>
              <a:rPr lang="en-US" sz="1200">
                <a:solidFill>
                  <a:schemeClr val="dk1"/>
                </a:solidFill>
              </a:rPr>
              <a:t> to work together as a comprehensive suite where needed, or stand alone to enhance existing workflows. </a:t>
            </a:r>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01 Cover (red)">
  <p:cSld name="Jstor Cover (Red)">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699715" y="1339969"/>
            <a:ext cx="62178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14" name="Google Shape;14;p2"/>
          <p:cNvSpPr txBox="1">
            <a:spLocks noGrp="1"/>
          </p:cNvSpPr>
          <p:nvPr>
            <p:ph type="subTitle" idx="1"/>
          </p:nvPr>
        </p:nvSpPr>
        <p:spPr>
          <a:xfrm>
            <a:off x="704088" y="367588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b="1">
                <a:solidFill>
                  <a:schemeClr val="lt1"/>
                </a:solidFill>
              </a:defRPr>
            </a:lvl1pPr>
            <a:lvl2pPr lvl="1" algn="l">
              <a:lnSpc>
                <a:spcPct val="95000"/>
              </a:lnSpc>
              <a:spcBef>
                <a:spcPts val="500"/>
              </a:spcBef>
              <a:spcAft>
                <a:spcPts val="0"/>
              </a:spcAft>
              <a:buClr>
                <a:schemeClr val="lt1"/>
              </a:buClr>
              <a:buSzPts val="1200"/>
              <a:buNone/>
              <a:defRPr sz="1200" b="1">
                <a:solidFill>
                  <a:schemeClr val="lt1"/>
                </a:solidFill>
              </a:defRPr>
            </a:lvl2pPr>
            <a:lvl3pPr lvl="2" algn="l">
              <a:lnSpc>
                <a:spcPct val="100000"/>
              </a:lnSpc>
              <a:spcBef>
                <a:spcPts val="900"/>
              </a:spcBef>
              <a:spcAft>
                <a:spcPts val="0"/>
              </a:spcAft>
              <a:buClr>
                <a:schemeClr val="lt1"/>
              </a:buClr>
              <a:buSzPts val="1200"/>
              <a:buNone/>
              <a:defRPr sz="1200" b="1">
                <a:solidFill>
                  <a:schemeClr val="lt1"/>
                </a:solidFill>
              </a:defRPr>
            </a:lvl3pPr>
            <a:lvl4pPr lvl="3" algn="l">
              <a:lnSpc>
                <a:spcPct val="100000"/>
              </a:lnSpc>
              <a:spcBef>
                <a:spcPts val="900"/>
              </a:spcBef>
              <a:spcAft>
                <a:spcPts val="0"/>
              </a:spcAft>
              <a:buClr>
                <a:schemeClr val="lt1"/>
              </a:buClr>
              <a:buSzPts val="1200"/>
              <a:buNone/>
              <a:defRPr sz="1200" b="1">
                <a:solidFill>
                  <a:schemeClr val="lt1"/>
                </a:solidFill>
              </a:defRPr>
            </a:lvl4pPr>
            <a:lvl5pPr lvl="4" algn="l">
              <a:lnSpc>
                <a:spcPct val="100000"/>
              </a:lnSpc>
              <a:spcBef>
                <a:spcPts val="900"/>
              </a:spcBef>
              <a:spcAft>
                <a:spcPts val="0"/>
              </a:spcAft>
              <a:buClr>
                <a:schemeClr val="lt1"/>
              </a:buClr>
              <a:buSzPts val="1200"/>
              <a:buNone/>
              <a:defRPr sz="1200" b="1">
                <a:solidFill>
                  <a:schemeClr val="lt1"/>
                </a:solidFill>
              </a:defRPr>
            </a:lvl5pPr>
            <a:lvl6pPr lvl="5" algn="l">
              <a:lnSpc>
                <a:spcPct val="100000"/>
              </a:lnSpc>
              <a:spcBef>
                <a:spcPts val="180"/>
              </a:spcBef>
              <a:spcAft>
                <a:spcPts val="0"/>
              </a:spcAft>
              <a:buClr>
                <a:schemeClr val="lt1"/>
              </a:buClr>
              <a:buSzPts val="1200"/>
              <a:buNone/>
              <a:defRPr sz="1200" b="1">
                <a:solidFill>
                  <a:schemeClr val="lt1"/>
                </a:solidFill>
              </a:defRPr>
            </a:lvl6pPr>
            <a:lvl7pPr lvl="6" algn="l">
              <a:lnSpc>
                <a:spcPct val="100000"/>
              </a:lnSpc>
              <a:spcBef>
                <a:spcPts val="180"/>
              </a:spcBef>
              <a:spcAft>
                <a:spcPts val="0"/>
              </a:spcAft>
              <a:buClr>
                <a:schemeClr val="lt1"/>
              </a:buClr>
              <a:buSzPts val="1200"/>
              <a:buNone/>
              <a:defRPr sz="1200" b="1">
                <a:solidFill>
                  <a:schemeClr val="lt1"/>
                </a:solidFill>
              </a:defRPr>
            </a:lvl7pPr>
            <a:lvl8pPr lvl="7" algn="l">
              <a:lnSpc>
                <a:spcPct val="100000"/>
              </a:lnSpc>
              <a:spcBef>
                <a:spcPts val="180"/>
              </a:spcBef>
              <a:spcAft>
                <a:spcPts val="0"/>
              </a:spcAft>
              <a:buClr>
                <a:schemeClr val="lt1"/>
              </a:buClr>
              <a:buSzPts val="1200"/>
              <a:buNone/>
              <a:defRPr sz="1200" b="1">
                <a:solidFill>
                  <a:schemeClr val="lt1"/>
                </a:solidFill>
              </a:defRPr>
            </a:lvl8pPr>
            <a:lvl9pPr lvl="8" algn="l">
              <a:lnSpc>
                <a:spcPct val="100000"/>
              </a:lnSpc>
              <a:spcBef>
                <a:spcPts val="180"/>
              </a:spcBef>
              <a:spcAft>
                <a:spcPts val="0"/>
              </a:spcAft>
              <a:buClr>
                <a:schemeClr val="lt1"/>
              </a:buClr>
              <a:buSzPts val="1200"/>
              <a:buNone/>
              <a:defRPr sz="1200" b="1">
                <a:solidFill>
                  <a:schemeClr val="lt1"/>
                </a:solidFill>
              </a:defRPr>
            </a:lvl9pPr>
          </a:lstStyle>
          <a:p>
            <a:endParaRPr/>
          </a:p>
        </p:txBody>
      </p:sp>
      <p:sp>
        <p:nvSpPr>
          <p:cNvPr id="15" name="Google Shape;15;p2"/>
          <p:cNvSpPr txBox="1">
            <a:spLocks noGrp="1"/>
          </p:cNvSpPr>
          <p:nvPr>
            <p:ph type="subTitle" idx="2"/>
          </p:nvPr>
        </p:nvSpPr>
        <p:spPr>
          <a:xfrm>
            <a:off x="704088" y="3886200"/>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95000"/>
              </a:lnSpc>
              <a:spcBef>
                <a:spcPts val="500"/>
              </a:spcBef>
              <a:spcAft>
                <a:spcPts val="0"/>
              </a:spcAft>
              <a:buClr>
                <a:schemeClr val="lt1"/>
              </a:buClr>
              <a:buSzPts val="1200"/>
              <a:buNone/>
              <a:defRPr sz="1200">
                <a:solidFill>
                  <a:schemeClr val="lt1"/>
                </a:solidFill>
              </a:defRPr>
            </a:lvl2pPr>
            <a:lvl3pPr lvl="2" algn="l">
              <a:lnSpc>
                <a:spcPct val="100000"/>
              </a:lnSpc>
              <a:spcBef>
                <a:spcPts val="900"/>
              </a:spcBef>
              <a:spcAft>
                <a:spcPts val="0"/>
              </a:spcAft>
              <a:buClr>
                <a:schemeClr val="lt1"/>
              </a:buClr>
              <a:buSzPts val="1200"/>
              <a:buNone/>
              <a:defRPr sz="1200">
                <a:solidFill>
                  <a:schemeClr val="lt1"/>
                </a:solidFill>
              </a:defRPr>
            </a:lvl3pPr>
            <a:lvl4pPr lvl="3" algn="l">
              <a:lnSpc>
                <a:spcPct val="100000"/>
              </a:lnSpc>
              <a:spcBef>
                <a:spcPts val="900"/>
              </a:spcBef>
              <a:spcAft>
                <a:spcPts val="0"/>
              </a:spcAft>
              <a:buClr>
                <a:schemeClr val="lt1"/>
              </a:buClr>
              <a:buSzPts val="1200"/>
              <a:buNone/>
              <a:defRPr sz="1200">
                <a:solidFill>
                  <a:schemeClr val="lt1"/>
                </a:solidFill>
              </a:defRPr>
            </a:lvl4pPr>
            <a:lvl5pPr lvl="4" algn="l">
              <a:lnSpc>
                <a:spcPct val="100000"/>
              </a:lnSpc>
              <a:spcBef>
                <a:spcPts val="900"/>
              </a:spcBef>
              <a:spcAft>
                <a:spcPts val="0"/>
              </a:spcAft>
              <a:buClr>
                <a:schemeClr val="lt1"/>
              </a:buClr>
              <a:buSzPts val="1200"/>
              <a:buNone/>
              <a:defRPr sz="1200">
                <a:solidFill>
                  <a:schemeClr val="lt1"/>
                </a:solidFill>
              </a:defRPr>
            </a:lvl5pPr>
            <a:lvl6pPr lvl="5" algn="l">
              <a:lnSpc>
                <a:spcPct val="100000"/>
              </a:lnSpc>
              <a:spcBef>
                <a:spcPts val="180"/>
              </a:spcBef>
              <a:spcAft>
                <a:spcPts val="0"/>
              </a:spcAft>
              <a:buClr>
                <a:schemeClr val="lt1"/>
              </a:buClr>
              <a:buSzPts val="1200"/>
              <a:buNone/>
              <a:defRPr sz="1200">
                <a:solidFill>
                  <a:schemeClr val="lt1"/>
                </a:solidFill>
              </a:defRPr>
            </a:lvl6pPr>
            <a:lvl7pPr lvl="6" algn="l">
              <a:lnSpc>
                <a:spcPct val="100000"/>
              </a:lnSpc>
              <a:spcBef>
                <a:spcPts val="180"/>
              </a:spcBef>
              <a:spcAft>
                <a:spcPts val="0"/>
              </a:spcAft>
              <a:buClr>
                <a:schemeClr val="lt1"/>
              </a:buClr>
              <a:buSzPts val="1200"/>
              <a:buNone/>
              <a:defRPr sz="1200">
                <a:solidFill>
                  <a:schemeClr val="lt1"/>
                </a:solidFill>
              </a:defRPr>
            </a:lvl7pPr>
            <a:lvl8pPr lvl="7" algn="l">
              <a:lnSpc>
                <a:spcPct val="100000"/>
              </a:lnSpc>
              <a:spcBef>
                <a:spcPts val="180"/>
              </a:spcBef>
              <a:spcAft>
                <a:spcPts val="0"/>
              </a:spcAft>
              <a:buClr>
                <a:schemeClr val="lt1"/>
              </a:buClr>
              <a:buSzPts val="1200"/>
              <a:buNone/>
              <a:defRPr sz="1200">
                <a:solidFill>
                  <a:schemeClr val="lt1"/>
                </a:solidFill>
              </a:defRPr>
            </a:lvl8pPr>
            <a:lvl9pPr lvl="8" algn="l">
              <a:lnSpc>
                <a:spcPct val="100000"/>
              </a:lnSpc>
              <a:spcBef>
                <a:spcPts val="180"/>
              </a:spcBef>
              <a:spcAft>
                <a:spcPts val="0"/>
              </a:spcAft>
              <a:buClr>
                <a:schemeClr val="lt1"/>
              </a:buClr>
              <a:buSzPts val="1200"/>
              <a:buNone/>
              <a:defRPr sz="1200">
                <a:solidFill>
                  <a:schemeClr val="lt1"/>
                </a:solidFill>
              </a:defRPr>
            </a:lvl9pPr>
          </a:lstStyle>
          <a:p>
            <a:endParaRPr/>
          </a:p>
        </p:txBody>
      </p:sp>
      <p:pic>
        <p:nvPicPr>
          <p:cNvPr id="16" name="Google Shape;16;p2"/>
          <p:cNvPicPr preferRelativeResize="0"/>
          <p:nvPr/>
        </p:nvPicPr>
        <p:blipFill>
          <a:blip r:embed="rId3">
            <a:alphaModFix/>
          </a:blip>
          <a:stretch>
            <a:fillRect/>
          </a:stretch>
        </p:blipFill>
        <p:spPr>
          <a:xfrm>
            <a:off x="169075" y="89500"/>
            <a:ext cx="5830625" cy="12823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03 Cover (white)">
  <p:cSld name="Jstor Cover">
    <p:bg>
      <p:bgPr>
        <a:solidFill>
          <a:schemeClr val="lt1"/>
        </a:solidFill>
        <a:effectLst/>
      </p:bgPr>
    </p:bg>
    <p:spTree>
      <p:nvGrpSpPr>
        <p:cNvPr id="1" name="Shape 57"/>
        <p:cNvGrpSpPr/>
        <p:nvPr/>
      </p:nvGrpSpPr>
      <p:grpSpPr>
        <a:xfrm>
          <a:off x="0" y="0"/>
          <a:ext cx="0" cy="0"/>
          <a:chOff x="0" y="0"/>
          <a:chExt cx="0" cy="0"/>
        </a:xfrm>
      </p:grpSpPr>
      <p:pic>
        <p:nvPicPr>
          <p:cNvPr id="58" name="Google Shape;58;p11"/>
          <p:cNvPicPr preferRelativeResize="0"/>
          <p:nvPr/>
        </p:nvPicPr>
        <p:blipFill rotWithShape="1">
          <a:blip r:embed="rId2">
            <a:alphaModFix/>
          </a:blip>
          <a:srcRect/>
          <a:stretch/>
        </p:blipFill>
        <p:spPr>
          <a:xfrm>
            <a:off x="681300" y="-22902"/>
            <a:ext cx="749222" cy="1001595"/>
          </a:xfrm>
          <a:prstGeom prst="rect">
            <a:avLst/>
          </a:prstGeom>
          <a:noFill/>
          <a:ln>
            <a:noFill/>
          </a:ln>
        </p:spPr>
      </p:pic>
      <p:sp>
        <p:nvSpPr>
          <p:cNvPr id="59" name="Google Shape;59;p11"/>
          <p:cNvSpPr txBox="1">
            <a:spLocks noGrp="1"/>
          </p:cNvSpPr>
          <p:nvPr>
            <p:ph type="title"/>
          </p:nvPr>
        </p:nvSpPr>
        <p:spPr>
          <a:xfrm>
            <a:off x="699715" y="1339969"/>
            <a:ext cx="62178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5000"/>
              <a:buFont typeface="Times"/>
              <a:buNone/>
              <a:defRPr sz="5000"/>
            </a:lvl1pPr>
            <a:lvl2pPr lvl="1" algn="l">
              <a:lnSpc>
                <a:spcPct val="85000"/>
              </a:lnSpc>
              <a:spcBef>
                <a:spcPts val="0"/>
              </a:spcBef>
              <a:spcAft>
                <a:spcPts val="0"/>
              </a:spcAft>
              <a:buClr>
                <a:schemeClr val="dk1"/>
              </a:buClr>
              <a:buSzPts val="5000"/>
              <a:buFont typeface="Times"/>
              <a:buNone/>
              <a:defRPr sz="5000">
                <a:latin typeface="Times"/>
                <a:ea typeface="Times"/>
                <a:cs typeface="Times"/>
                <a:sym typeface="Times"/>
              </a:defRPr>
            </a:lvl2pPr>
            <a:lvl3pPr lvl="2" algn="l">
              <a:lnSpc>
                <a:spcPct val="85000"/>
              </a:lnSpc>
              <a:spcBef>
                <a:spcPts val="0"/>
              </a:spcBef>
              <a:spcAft>
                <a:spcPts val="0"/>
              </a:spcAft>
              <a:buClr>
                <a:schemeClr val="dk1"/>
              </a:buClr>
              <a:buSzPts val="5000"/>
              <a:buFont typeface="Times"/>
              <a:buNone/>
              <a:defRPr sz="5000">
                <a:latin typeface="Times"/>
                <a:ea typeface="Times"/>
                <a:cs typeface="Times"/>
                <a:sym typeface="Times"/>
              </a:defRPr>
            </a:lvl3pPr>
            <a:lvl4pPr lvl="3" algn="l">
              <a:lnSpc>
                <a:spcPct val="85000"/>
              </a:lnSpc>
              <a:spcBef>
                <a:spcPts val="0"/>
              </a:spcBef>
              <a:spcAft>
                <a:spcPts val="0"/>
              </a:spcAft>
              <a:buClr>
                <a:schemeClr val="dk1"/>
              </a:buClr>
              <a:buSzPts val="5000"/>
              <a:buFont typeface="Times"/>
              <a:buNone/>
              <a:defRPr sz="5000">
                <a:latin typeface="Times"/>
                <a:ea typeface="Times"/>
                <a:cs typeface="Times"/>
                <a:sym typeface="Times"/>
              </a:defRPr>
            </a:lvl4pPr>
            <a:lvl5pPr lvl="4" algn="l">
              <a:lnSpc>
                <a:spcPct val="85000"/>
              </a:lnSpc>
              <a:spcBef>
                <a:spcPts val="0"/>
              </a:spcBef>
              <a:spcAft>
                <a:spcPts val="0"/>
              </a:spcAft>
              <a:buClr>
                <a:schemeClr val="dk1"/>
              </a:buClr>
              <a:buSzPts val="5000"/>
              <a:buFont typeface="Times"/>
              <a:buNone/>
              <a:defRPr sz="5000">
                <a:latin typeface="Times"/>
                <a:ea typeface="Times"/>
                <a:cs typeface="Times"/>
                <a:sym typeface="Times"/>
              </a:defRPr>
            </a:lvl5pPr>
            <a:lvl6pPr lvl="5" algn="l">
              <a:lnSpc>
                <a:spcPct val="85000"/>
              </a:lnSpc>
              <a:spcBef>
                <a:spcPts val="0"/>
              </a:spcBef>
              <a:spcAft>
                <a:spcPts val="0"/>
              </a:spcAft>
              <a:buClr>
                <a:schemeClr val="dk1"/>
              </a:buClr>
              <a:buSzPts val="5000"/>
              <a:buFont typeface="Times"/>
              <a:buNone/>
              <a:defRPr sz="5000">
                <a:latin typeface="Times"/>
                <a:ea typeface="Times"/>
                <a:cs typeface="Times"/>
                <a:sym typeface="Times"/>
              </a:defRPr>
            </a:lvl6pPr>
            <a:lvl7pPr lvl="6" algn="l">
              <a:lnSpc>
                <a:spcPct val="85000"/>
              </a:lnSpc>
              <a:spcBef>
                <a:spcPts val="0"/>
              </a:spcBef>
              <a:spcAft>
                <a:spcPts val="0"/>
              </a:spcAft>
              <a:buClr>
                <a:schemeClr val="dk1"/>
              </a:buClr>
              <a:buSzPts val="5000"/>
              <a:buFont typeface="Times"/>
              <a:buNone/>
              <a:defRPr sz="5000">
                <a:latin typeface="Times"/>
                <a:ea typeface="Times"/>
                <a:cs typeface="Times"/>
                <a:sym typeface="Times"/>
              </a:defRPr>
            </a:lvl7pPr>
            <a:lvl8pPr lvl="7" algn="l">
              <a:lnSpc>
                <a:spcPct val="85000"/>
              </a:lnSpc>
              <a:spcBef>
                <a:spcPts val="0"/>
              </a:spcBef>
              <a:spcAft>
                <a:spcPts val="0"/>
              </a:spcAft>
              <a:buClr>
                <a:schemeClr val="dk1"/>
              </a:buClr>
              <a:buSzPts val="5000"/>
              <a:buFont typeface="Times"/>
              <a:buNone/>
              <a:defRPr sz="5000">
                <a:latin typeface="Times"/>
                <a:ea typeface="Times"/>
                <a:cs typeface="Times"/>
                <a:sym typeface="Times"/>
              </a:defRPr>
            </a:lvl8pPr>
            <a:lvl9pPr lvl="8" algn="l">
              <a:lnSpc>
                <a:spcPct val="85000"/>
              </a:lnSpc>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60" name="Google Shape;60;p11"/>
          <p:cNvSpPr txBox="1">
            <a:spLocks noGrp="1"/>
          </p:cNvSpPr>
          <p:nvPr>
            <p:ph type="subTitle" idx="1"/>
          </p:nvPr>
        </p:nvSpPr>
        <p:spPr>
          <a:xfrm>
            <a:off x="704088" y="367588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b="1"/>
            </a:lvl1pPr>
            <a:lvl2pPr lvl="1" algn="l">
              <a:lnSpc>
                <a:spcPct val="95000"/>
              </a:lnSpc>
              <a:spcBef>
                <a:spcPts val="500"/>
              </a:spcBef>
              <a:spcAft>
                <a:spcPts val="0"/>
              </a:spcAft>
              <a:buClr>
                <a:schemeClr val="dk1"/>
              </a:buClr>
              <a:buSzPts val="1200"/>
              <a:buNone/>
              <a:defRPr sz="1200" b="1"/>
            </a:lvl2pPr>
            <a:lvl3pPr lvl="2" algn="l">
              <a:lnSpc>
                <a:spcPct val="100000"/>
              </a:lnSpc>
              <a:spcBef>
                <a:spcPts val="900"/>
              </a:spcBef>
              <a:spcAft>
                <a:spcPts val="0"/>
              </a:spcAft>
              <a:buSzPts val="1200"/>
              <a:buNone/>
              <a:defRPr sz="1200" b="1"/>
            </a:lvl3pPr>
            <a:lvl4pPr lvl="3" algn="l">
              <a:lnSpc>
                <a:spcPct val="100000"/>
              </a:lnSpc>
              <a:spcBef>
                <a:spcPts val="900"/>
              </a:spcBef>
              <a:spcAft>
                <a:spcPts val="0"/>
              </a:spcAft>
              <a:buClr>
                <a:schemeClr val="dk1"/>
              </a:buClr>
              <a:buSzPts val="1200"/>
              <a:buNone/>
              <a:defRPr sz="1200" b="1"/>
            </a:lvl4pPr>
            <a:lvl5pPr lvl="4" algn="l">
              <a:lnSpc>
                <a:spcPct val="100000"/>
              </a:lnSpc>
              <a:spcBef>
                <a:spcPts val="900"/>
              </a:spcBef>
              <a:spcAft>
                <a:spcPts val="0"/>
              </a:spcAft>
              <a:buClr>
                <a:schemeClr val="dk1"/>
              </a:buClr>
              <a:buSzPts val="1200"/>
              <a:buNone/>
              <a:defRPr sz="1200" b="1"/>
            </a:lvl5pPr>
            <a:lvl6pPr lvl="5" algn="l">
              <a:lnSpc>
                <a:spcPct val="100000"/>
              </a:lnSpc>
              <a:spcBef>
                <a:spcPts val="180"/>
              </a:spcBef>
              <a:spcAft>
                <a:spcPts val="0"/>
              </a:spcAft>
              <a:buClr>
                <a:schemeClr val="dk1"/>
              </a:buClr>
              <a:buSzPts val="1200"/>
              <a:buNone/>
              <a:defRPr sz="1200" b="1"/>
            </a:lvl6pPr>
            <a:lvl7pPr lvl="6" algn="l">
              <a:lnSpc>
                <a:spcPct val="100000"/>
              </a:lnSpc>
              <a:spcBef>
                <a:spcPts val="180"/>
              </a:spcBef>
              <a:spcAft>
                <a:spcPts val="0"/>
              </a:spcAft>
              <a:buClr>
                <a:schemeClr val="dk1"/>
              </a:buClr>
              <a:buSzPts val="1200"/>
              <a:buNone/>
              <a:defRPr sz="1200" b="1"/>
            </a:lvl7pPr>
            <a:lvl8pPr lvl="7" algn="l">
              <a:lnSpc>
                <a:spcPct val="100000"/>
              </a:lnSpc>
              <a:spcBef>
                <a:spcPts val="180"/>
              </a:spcBef>
              <a:spcAft>
                <a:spcPts val="0"/>
              </a:spcAft>
              <a:buClr>
                <a:schemeClr val="dk1"/>
              </a:buClr>
              <a:buSzPts val="1200"/>
              <a:buNone/>
              <a:defRPr sz="1200" b="1"/>
            </a:lvl8pPr>
            <a:lvl9pPr lvl="8" algn="l">
              <a:lnSpc>
                <a:spcPct val="100000"/>
              </a:lnSpc>
              <a:spcBef>
                <a:spcPts val="180"/>
              </a:spcBef>
              <a:spcAft>
                <a:spcPts val="0"/>
              </a:spcAft>
              <a:buClr>
                <a:schemeClr val="dk1"/>
              </a:buClr>
              <a:buSzPts val="1200"/>
              <a:buNone/>
              <a:defRPr sz="1200" b="1"/>
            </a:lvl9pPr>
          </a:lstStyle>
          <a:p>
            <a:endParaRPr/>
          </a:p>
        </p:txBody>
      </p:sp>
      <p:sp>
        <p:nvSpPr>
          <p:cNvPr id="61" name="Google Shape;61;p11"/>
          <p:cNvSpPr txBox="1">
            <a:spLocks noGrp="1"/>
          </p:cNvSpPr>
          <p:nvPr>
            <p:ph type="subTitle" idx="2"/>
          </p:nvPr>
        </p:nvSpPr>
        <p:spPr>
          <a:xfrm>
            <a:off x="704088" y="3886200"/>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a:lvl1pPr>
            <a:lvl2pPr lvl="1" algn="l">
              <a:lnSpc>
                <a:spcPct val="95000"/>
              </a:lnSpc>
              <a:spcBef>
                <a:spcPts val="500"/>
              </a:spcBef>
              <a:spcAft>
                <a:spcPts val="0"/>
              </a:spcAft>
              <a:buClr>
                <a:schemeClr val="dk1"/>
              </a:buClr>
              <a:buSzPts val="1200"/>
              <a:buNone/>
              <a:defRPr sz="1200"/>
            </a:lvl2pPr>
            <a:lvl3pPr lvl="2" algn="l">
              <a:lnSpc>
                <a:spcPct val="100000"/>
              </a:lnSpc>
              <a:spcBef>
                <a:spcPts val="900"/>
              </a:spcBef>
              <a:spcAft>
                <a:spcPts val="0"/>
              </a:spcAft>
              <a:buSzPts val="1200"/>
              <a:buNone/>
              <a:defRPr sz="1200"/>
            </a:lvl3pPr>
            <a:lvl4pPr lvl="3" algn="l">
              <a:lnSpc>
                <a:spcPct val="100000"/>
              </a:lnSpc>
              <a:spcBef>
                <a:spcPts val="900"/>
              </a:spcBef>
              <a:spcAft>
                <a:spcPts val="0"/>
              </a:spcAft>
              <a:buClr>
                <a:schemeClr val="dk1"/>
              </a:buClr>
              <a:buSzPts val="1200"/>
              <a:buNone/>
              <a:defRPr sz="1200"/>
            </a:lvl4pPr>
            <a:lvl5pPr lvl="4" algn="l">
              <a:lnSpc>
                <a:spcPct val="100000"/>
              </a:lnSpc>
              <a:spcBef>
                <a:spcPts val="900"/>
              </a:spcBef>
              <a:spcAft>
                <a:spcPts val="0"/>
              </a:spcAft>
              <a:buClr>
                <a:schemeClr val="dk1"/>
              </a:buClr>
              <a:buSzPts val="1200"/>
              <a:buNone/>
              <a:defRPr sz="1200"/>
            </a:lvl5pPr>
            <a:lvl6pPr lvl="5" algn="l">
              <a:lnSpc>
                <a:spcPct val="100000"/>
              </a:lnSpc>
              <a:spcBef>
                <a:spcPts val="180"/>
              </a:spcBef>
              <a:spcAft>
                <a:spcPts val="0"/>
              </a:spcAft>
              <a:buClr>
                <a:schemeClr val="dk1"/>
              </a:buClr>
              <a:buSzPts val="1200"/>
              <a:buNone/>
              <a:defRPr sz="1200"/>
            </a:lvl6pPr>
            <a:lvl7pPr lvl="6" algn="l">
              <a:lnSpc>
                <a:spcPct val="100000"/>
              </a:lnSpc>
              <a:spcBef>
                <a:spcPts val="180"/>
              </a:spcBef>
              <a:spcAft>
                <a:spcPts val="0"/>
              </a:spcAft>
              <a:buClr>
                <a:schemeClr val="dk1"/>
              </a:buClr>
              <a:buSzPts val="1200"/>
              <a:buNone/>
              <a:defRPr sz="1200"/>
            </a:lvl7pPr>
            <a:lvl8pPr lvl="7" algn="l">
              <a:lnSpc>
                <a:spcPct val="100000"/>
              </a:lnSpc>
              <a:spcBef>
                <a:spcPts val="180"/>
              </a:spcBef>
              <a:spcAft>
                <a:spcPts val="0"/>
              </a:spcAft>
              <a:buClr>
                <a:schemeClr val="dk1"/>
              </a:buClr>
              <a:buSzPts val="1200"/>
              <a:buNone/>
              <a:defRPr sz="1200"/>
            </a:lvl8pPr>
            <a:lvl9pPr lvl="8" algn="l">
              <a:lnSpc>
                <a:spcPct val="100000"/>
              </a:lnSpc>
              <a:spcBef>
                <a:spcPts val="180"/>
              </a:spcBef>
              <a:spcAft>
                <a:spcPts val="0"/>
              </a:spcAft>
              <a:buClr>
                <a:schemeClr val="dk1"/>
              </a:buClr>
              <a:buSzPts val="1200"/>
              <a:buNone/>
              <a:defRPr sz="1200"/>
            </a:lvl9pPr>
          </a:lstStyle>
          <a:p>
            <a:endParaRPr/>
          </a:p>
        </p:txBody>
      </p:sp>
      <p:sp>
        <p:nvSpPr>
          <p:cNvPr id="62" name="Google Shape;62;p11"/>
          <p:cNvSpPr txBox="1">
            <a:spLocks noGrp="1"/>
          </p:cNvSpPr>
          <p:nvPr>
            <p:ph type="subTitle" idx="3"/>
          </p:nvPr>
        </p:nvSpPr>
        <p:spPr>
          <a:xfrm>
            <a:off x="704088" y="431596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a:lvl1pPr>
            <a:lvl2pPr lvl="1" algn="l">
              <a:lnSpc>
                <a:spcPct val="95000"/>
              </a:lnSpc>
              <a:spcBef>
                <a:spcPts val="500"/>
              </a:spcBef>
              <a:spcAft>
                <a:spcPts val="0"/>
              </a:spcAft>
              <a:buClr>
                <a:schemeClr val="dk1"/>
              </a:buClr>
              <a:buSzPts val="1200"/>
              <a:buNone/>
              <a:defRPr sz="1200"/>
            </a:lvl2pPr>
            <a:lvl3pPr lvl="2" algn="l">
              <a:lnSpc>
                <a:spcPct val="100000"/>
              </a:lnSpc>
              <a:spcBef>
                <a:spcPts val="900"/>
              </a:spcBef>
              <a:spcAft>
                <a:spcPts val="0"/>
              </a:spcAft>
              <a:buSzPts val="1200"/>
              <a:buNone/>
              <a:defRPr sz="1200"/>
            </a:lvl3pPr>
            <a:lvl4pPr lvl="3" algn="l">
              <a:lnSpc>
                <a:spcPct val="100000"/>
              </a:lnSpc>
              <a:spcBef>
                <a:spcPts val="900"/>
              </a:spcBef>
              <a:spcAft>
                <a:spcPts val="0"/>
              </a:spcAft>
              <a:buClr>
                <a:schemeClr val="dk1"/>
              </a:buClr>
              <a:buSzPts val="1200"/>
              <a:buNone/>
              <a:defRPr sz="1200"/>
            </a:lvl4pPr>
            <a:lvl5pPr lvl="4" algn="l">
              <a:lnSpc>
                <a:spcPct val="100000"/>
              </a:lnSpc>
              <a:spcBef>
                <a:spcPts val="900"/>
              </a:spcBef>
              <a:spcAft>
                <a:spcPts val="0"/>
              </a:spcAft>
              <a:buClr>
                <a:schemeClr val="dk1"/>
              </a:buClr>
              <a:buSzPts val="1200"/>
              <a:buNone/>
              <a:defRPr sz="1200"/>
            </a:lvl5pPr>
            <a:lvl6pPr lvl="5" algn="l">
              <a:lnSpc>
                <a:spcPct val="100000"/>
              </a:lnSpc>
              <a:spcBef>
                <a:spcPts val="180"/>
              </a:spcBef>
              <a:spcAft>
                <a:spcPts val="0"/>
              </a:spcAft>
              <a:buClr>
                <a:schemeClr val="dk1"/>
              </a:buClr>
              <a:buSzPts val="1200"/>
              <a:buNone/>
              <a:defRPr sz="1200"/>
            </a:lvl6pPr>
            <a:lvl7pPr lvl="6" algn="l">
              <a:lnSpc>
                <a:spcPct val="100000"/>
              </a:lnSpc>
              <a:spcBef>
                <a:spcPts val="180"/>
              </a:spcBef>
              <a:spcAft>
                <a:spcPts val="0"/>
              </a:spcAft>
              <a:buClr>
                <a:schemeClr val="dk1"/>
              </a:buClr>
              <a:buSzPts val="1200"/>
              <a:buNone/>
              <a:defRPr sz="1200"/>
            </a:lvl7pPr>
            <a:lvl8pPr lvl="7" algn="l">
              <a:lnSpc>
                <a:spcPct val="100000"/>
              </a:lnSpc>
              <a:spcBef>
                <a:spcPts val="180"/>
              </a:spcBef>
              <a:spcAft>
                <a:spcPts val="0"/>
              </a:spcAft>
              <a:buClr>
                <a:schemeClr val="dk1"/>
              </a:buClr>
              <a:buSzPts val="1200"/>
              <a:buNone/>
              <a:defRPr sz="1200"/>
            </a:lvl8pPr>
            <a:lvl9pPr lvl="8" algn="l">
              <a:lnSpc>
                <a:spcPct val="100000"/>
              </a:lnSpc>
              <a:spcBef>
                <a:spcPts val="180"/>
              </a:spcBef>
              <a:spcAft>
                <a:spcPts val="0"/>
              </a:spcAft>
              <a:buClr>
                <a:schemeClr val="dk1"/>
              </a:buClr>
              <a:buSzPts val="1200"/>
              <a:buNone/>
              <a:defRPr sz="1200"/>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41 Thank you, white">
  <p:cSld name="Thank you white background">
    <p:spTree>
      <p:nvGrpSpPr>
        <p:cNvPr id="1" name="Shape 626"/>
        <p:cNvGrpSpPr/>
        <p:nvPr/>
      </p:nvGrpSpPr>
      <p:grpSpPr>
        <a:xfrm>
          <a:off x="0" y="0"/>
          <a:ext cx="0" cy="0"/>
          <a:chOff x="0" y="0"/>
          <a:chExt cx="0" cy="0"/>
        </a:xfrm>
      </p:grpSpPr>
      <p:sp>
        <p:nvSpPr>
          <p:cNvPr id="627" name="Google Shape;627;p102"/>
          <p:cNvSpPr txBox="1">
            <a:spLocks noGrp="1"/>
          </p:cNvSpPr>
          <p:nvPr>
            <p:ph type="body" idx="1"/>
          </p:nvPr>
        </p:nvSpPr>
        <p:spPr>
          <a:xfrm>
            <a:off x="4915676" y="2236470"/>
            <a:ext cx="37329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28" name="Google Shape;628;p102"/>
          <p:cNvSpPr txBox="1">
            <a:spLocks noGrp="1"/>
          </p:cNvSpPr>
          <p:nvPr>
            <p:ph type="body" idx="2"/>
          </p:nvPr>
        </p:nvSpPr>
        <p:spPr>
          <a:xfrm>
            <a:off x="4915676" y="2419350"/>
            <a:ext cx="37329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29" name="Google Shape;629;p102"/>
          <p:cNvSpPr txBox="1">
            <a:spLocks noGrp="1"/>
          </p:cNvSpPr>
          <p:nvPr>
            <p:ph type="body" idx="3"/>
          </p:nvPr>
        </p:nvSpPr>
        <p:spPr>
          <a:xfrm>
            <a:off x="4915676" y="2789374"/>
            <a:ext cx="37329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30" name="Google Shape;630;p102"/>
          <p:cNvSpPr txBox="1">
            <a:spLocks noGrp="1"/>
          </p:cNvSpPr>
          <p:nvPr>
            <p:ph type="body" idx="4"/>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rtl="0">
              <a:lnSpc>
                <a:spcPct val="95000"/>
              </a:lnSpc>
              <a:spcBef>
                <a:spcPts val="0"/>
              </a:spcBef>
              <a:spcAft>
                <a:spcPts val="0"/>
              </a:spcAft>
              <a:buSzPts val="1800"/>
              <a:buNone/>
              <a:defRPr sz="5000">
                <a:solidFill>
                  <a:schemeClr val="dk1"/>
                </a:solidFill>
                <a:latin typeface="Times"/>
                <a:ea typeface="Times"/>
                <a:cs typeface="Times"/>
                <a:sym typeface="Times"/>
              </a:defRPr>
            </a:lvl1pPr>
            <a:lvl2pPr marL="914400" lvl="1" indent="-330200" algn="l" rtl="0">
              <a:lnSpc>
                <a:spcPct val="95000"/>
              </a:lnSpc>
              <a:spcBef>
                <a:spcPts val="500"/>
              </a:spcBef>
              <a:spcAft>
                <a:spcPts val="0"/>
              </a:spcAft>
              <a:buSzPts val="1600"/>
              <a:buChar char="●"/>
              <a:defRPr/>
            </a:lvl2pPr>
            <a:lvl3pPr marL="1371600" lvl="2" indent="-342900" algn="l" rtl="0">
              <a:lnSpc>
                <a:spcPct val="100000"/>
              </a:lnSpc>
              <a:spcBef>
                <a:spcPts val="900"/>
              </a:spcBef>
              <a:spcAft>
                <a:spcPts val="0"/>
              </a:spcAft>
              <a:buSzPts val="1800"/>
              <a:buAutoNum type="arabicPeriod"/>
              <a:defRPr/>
            </a:lvl3pPr>
            <a:lvl4pPr marL="1828800" lvl="3" indent="-331469" algn="l" rtl="0">
              <a:lnSpc>
                <a:spcPct val="100000"/>
              </a:lnSpc>
              <a:spcBef>
                <a:spcPts val="900"/>
              </a:spcBef>
              <a:spcAft>
                <a:spcPts val="0"/>
              </a:spcAft>
              <a:buSzPts val="162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180"/>
              </a:spcBef>
              <a:spcAft>
                <a:spcPts val="0"/>
              </a:spcAft>
              <a:buSzPts val="1800"/>
              <a:buChar char="­"/>
              <a:defRPr/>
            </a:lvl6pPr>
            <a:lvl7pPr marL="3200400" lvl="6" indent="-342900" algn="l" rtl="0">
              <a:lnSpc>
                <a:spcPct val="100000"/>
              </a:lnSpc>
              <a:spcBef>
                <a:spcPts val="180"/>
              </a:spcBef>
              <a:spcAft>
                <a:spcPts val="0"/>
              </a:spcAft>
              <a:buSzPts val="1800"/>
              <a:buChar char="­"/>
              <a:defRPr/>
            </a:lvl7pPr>
            <a:lvl8pPr marL="3657600" lvl="7" indent="-342900" algn="l" rtl="0">
              <a:lnSpc>
                <a:spcPct val="100000"/>
              </a:lnSpc>
              <a:spcBef>
                <a:spcPts val="180"/>
              </a:spcBef>
              <a:spcAft>
                <a:spcPts val="0"/>
              </a:spcAft>
              <a:buSzPts val="1800"/>
              <a:buChar char="­"/>
              <a:defRPr/>
            </a:lvl8pPr>
            <a:lvl9pPr marL="4114800" lvl="8" indent="-342900" algn="l" rtl="0">
              <a:lnSpc>
                <a:spcPct val="100000"/>
              </a:lnSpc>
              <a:spcBef>
                <a:spcPts val="180"/>
              </a:spcBef>
              <a:spcAft>
                <a:spcPts val="0"/>
              </a:spcAft>
              <a:buSzPts val="1800"/>
              <a:buChar char="­"/>
              <a:defRPr/>
            </a:lvl9pPr>
          </a:lstStyle>
          <a:p>
            <a:endParaRPr/>
          </a:p>
        </p:txBody>
      </p:sp>
      <p:pic>
        <p:nvPicPr>
          <p:cNvPr id="631" name="Google Shape;631;p102"/>
          <p:cNvPicPr preferRelativeResize="0"/>
          <p:nvPr/>
        </p:nvPicPr>
        <p:blipFill rotWithShape="1">
          <a:blip r:embed="rId2">
            <a:alphaModFix/>
          </a:blip>
          <a:srcRect/>
          <a:stretch/>
        </p:blipFill>
        <p:spPr>
          <a:xfrm>
            <a:off x="681300" y="-22902"/>
            <a:ext cx="749222" cy="1001595"/>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5 Title only">
  <p:cSld name="Title Only">
    <p:spTree>
      <p:nvGrpSpPr>
        <p:cNvPr id="1" name="Shape 632"/>
        <p:cNvGrpSpPr/>
        <p:nvPr/>
      </p:nvGrpSpPr>
      <p:grpSpPr>
        <a:xfrm>
          <a:off x="0" y="0"/>
          <a:ext cx="0" cy="0"/>
          <a:chOff x="0" y="0"/>
          <a:chExt cx="0" cy="0"/>
        </a:xfrm>
      </p:grpSpPr>
      <p:sp>
        <p:nvSpPr>
          <p:cNvPr id="633" name="Google Shape;633;p103"/>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634" name="Google Shape;634;p103"/>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35" name="Google Shape;635;p103"/>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42 Artstor">
  <p:cSld name="Title Only_3">
    <p:spTree>
      <p:nvGrpSpPr>
        <p:cNvPr id="1" name="Shape 636"/>
        <p:cNvGrpSpPr/>
        <p:nvPr/>
      </p:nvGrpSpPr>
      <p:grpSpPr>
        <a:xfrm>
          <a:off x="0" y="0"/>
          <a:ext cx="0" cy="0"/>
          <a:chOff x="0" y="0"/>
          <a:chExt cx="0" cy="0"/>
        </a:xfrm>
      </p:grpSpPr>
      <p:pic>
        <p:nvPicPr>
          <p:cNvPr id="637" name="Google Shape;637;p104"/>
          <p:cNvPicPr preferRelativeResize="0"/>
          <p:nvPr/>
        </p:nvPicPr>
        <p:blipFill rotWithShape="1">
          <a:blip r:embed="rId2">
            <a:alphaModFix/>
          </a:blip>
          <a:srcRect/>
          <a:stretch/>
        </p:blipFill>
        <p:spPr>
          <a:xfrm>
            <a:off x="693225" y="4695163"/>
            <a:ext cx="951900" cy="184475"/>
          </a:xfrm>
          <a:prstGeom prst="rect">
            <a:avLst/>
          </a:prstGeom>
          <a:noFill/>
          <a:ln>
            <a:noFill/>
          </a:ln>
        </p:spPr>
      </p:pic>
      <p:sp>
        <p:nvSpPr>
          <p:cNvPr id="638" name="Google Shape;638;p104"/>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639" name="Google Shape;639;p104"/>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No Logo or Page Number">
  <p:cSld name="Title Only_2">
    <p:spTree>
      <p:nvGrpSpPr>
        <p:cNvPr id="1" name="Shape 640"/>
        <p:cNvGrpSpPr/>
        <p:nvPr/>
      </p:nvGrpSpPr>
      <p:grpSpPr>
        <a:xfrm>
          <a:off x="0" y="0"/>
          <a:ext cx="0" cy="0"/>
          <a:chOff x="0" y="0"/>
          <a:chExt cx="0" cy="0"/>
        </a:xfrm>
      </p:grpSpPr>
      <p:sp>
        <p:nvSpPr>
          <p:cNvPr id="641" name="Google Shape;641;p105"/>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36 Higher title">
  <p:cSld name="Title Only_1">
    <p:spTree>
      <p:nvGrpSpPr>
        <p:cNvPr id="1" name="Shape 642"/>
        <p:cNvGrpSpPr/>
        <p:nvPr/>
      </p:nvGrpSpPr>
      <p:grpSpPr>
        <a:xfrm>
          <a:off x="0" y="0"/>
          <a:ext cx="0" cy="0"/>
          <a:chOff x="0" y="0"/>
          <a:chExt cx="0" cy="0"/>
        </a:xfrm>
      </p:grpSpPr>
      <p:sp>
        <p:nvSpPr>
          <p:cNvPr id="643" name="Google Shape;643;p106"/>
          <p:cNvSpPr txBox="1">
            <a:spLocks noGrp="1"/>
          </p:cNvSpPr>
          <p:nvPr>
            <p:ph type="title"/>
          </p:nvPr>
        </p:nvSpPr>
        <p:spPr>
          <a:xfrm>
            <a:off x="693223" y="4389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644" name="Google Shape;644;p10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Higher title no page number">
  <p:cSld name="Title Only_1_2">
    <p:spTree>
      <p:nvGrpSpPr>
        <p:cNvPr id="1" name="Shape 645"/>
        <p:cNvGrpSpPr/>
        <p:nvPr/>
      </p:nvGrpSpPr>
      <p:grpSpPr>
        <a:xfrm>
          <a:off x="0" y="0"/>
          <a:ext cx="0" cy="0"/>
          <a:chOff x="0" y="0"/>
          <a:chExt cx="0" cy="0"/>
        </a:xfrm>
      </p:grpSpPr>
      <p:sp>
        <p:nvSpPr>
          <p:cNvPr id="646" name="Google Shape;646;p107"/>
          <p:cNvSpPr txBox="1">
            <a:spLocks noGrp="1"/>
          </p:cNvSpPr>
          <p:nvPr>
            <p:ph type="title"/>
          </p:nvPr>
        </p:nvSpPr>
        <p:spPr>
          <a:xfrm>
            <a:off x="693223" y="4389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p:cSld name="Title Only_1_1">
    <p:spTree>
      <p:nvGrpSpPr>
        <p:cNvPr id="1" name="Shape 647"/>
        <p:cNvGrpSpPr/>
        <p:nvPr/>
      </p:nvGrpSpPr>
      <p:grpSpPr>
        <a:xfrm>
          <a:off x="0" y="0"/>
          <a:ext cx="0" cy="0"/>
          <a:chOff x="0" y="0"/>
          <a:chExt cx="0" cy="0"/>
        </a:xfrm>
      </p:grpSpPr>
      <p:sp>
        <p:nvSpPr>
          <p:cNvPr id="648" name="Google Shape;648;p10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with Subtitle">
  <p:cSld name="Title with Subtitle">
    <p:spTree>
      <p:nvGrpSpPr>
        <p:cNvPr id="1" name="Shape 649"/>
        <p:cNvGrpSpPr/>
        <p:nvPr/>
      </p:nvGrpSpPr>
      <p:grpSpPr>
        <a:xfrm>
          <a:off x="0" y="0"/>
          <a:ext cx="0" cy="0"/>
          <a:chOff x="0" y="0"/>
          <a:chExt cx="0" cy="0"/>
        </a:xfrm>
      </p:grpSpPr>
      <p:sp>
        <p:nvSpPr>
          <p:cNvPr id="650" name="Google Shape;650;p109"/>
          <p:cNvSpPr txBox="1">
            <a:spLocks noGrp="1"/>
          </p:cNvSpPr>
          <p:nvPr>
            <p:ph type="title"/>
          </p:nvPr>
        </p:nvSpPr>
        <p:spPr>
          <a:xfrm>
            <a:off x="693223" y="667512"/>
            <a:ext cx="4508100" cy="3693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651" name="Google Shape;651;p109"/>
          <p:cNvSpPr txBox="1">
            <a:spLocks noGrp="1"/>
          </p:cNvSpPr>
          <p:nvPr>
            <p:ph type="body" idx="1"/>
          </p:nvPr>
        </p:nvSpPr>
        <p:spPr>
          <a:xfrm>
            <a:off x="693222" y="1036955"/>
            <a:ext cx="4508100" cy="3345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0"/>
              </a:spcBef>
              <a:spcAft>
                <a:spcPts val="0"/>
              </a:spcAft>
              <a:buSzPts val="1800"/>
              <a:buNone/>
              <a:defRPr/>
            </a:lvl1pPr>
            <a:lvl2pPr marL="914400" lvl="1" indent="-228600" algn="l" rtl="0">
              <a:lnSpc>
                <a:spcPct val="95000"/>
              </a:lnSpc>
              <a:spcBef>
                <a:spcPts val="500"/>
              </a:spcBef>
              <a:spcAft>
                <a:spcPts val="0"/>
              </a:spcAft>
              <a:buSzPts val="1680"/>
              <a:buNone/>
              <a:defRPr/>
            </a:lvl2pPr>
            <a:lvl3pPr marL="1371600" lvl="2" indent="-342900" algn="l" rtl="0">
              <a:lnSpc>
                <a:spcPct val="100000"/>
              </a:lnSpc>
              <a:spcBef>
                <a:spcPts val="900"/>
              </a:spcBef>
              <a:spcAft>
                <a:spcPts val="0"/>
              </a:spcAft>
              <a:buSzPts val="1800"/>
              <a:buAutoNum type="arabicPeriod"/>
              <a:defRPr/>
            </a:lvl3pPr>
            <a:lvl4pPr marL="1828800" lvl="3" indent="-331469" algn="l" rtl="0">
              <a:lnSpc>
                <a:spcPct val="100000"/>
              </a:lnSpc>
              <a:spcBef>
                <a:spcPts val="900"/>
              </a:spcBef>
              <a:spcAft>
                <a:spcPts val="0"/>
              </a:spcAft>
              <a:buSzPts val="1620"/>
              <a:buChar char="•"/>
              <a:defRPr/>
            </a:lvl4pPr>
            <a:lvl5pPr marL="2286000" lvl="4" indent="-330200" algn="l" rtl="0">
              <a:lnSpc>
                <a:spcPct val="100000"/>
              </a:lnSpc>
              <a:spcBef>
                <a:spcPts val="900"/>
              </a:spcBef>
              <a:spcAft>
                <a:spcPts val="0"/>
              </a:spcAft>
              <a:buSzPts val="1600"/>
              <a:buChar char="•"/>
              <a:defRPr/>
            </a:lvl5pPr>
            <a:lvl6pPr marL="2743200" lvl="5" indent="-342900" algn="l" rtl="0">
              <a:lnSpc>
                <a:spcPct val="100000"/>
              </a:lnSpc>
              <a:spcBef>
                <a:spcPts val="180"/>
              </a:spcBef>
              <a:spcAft>
                <a:spcPts val="0"/>
              </a:spcAft>
              <a:buSzPts val="1800"/>
              <a:buChar char="­"/>
              <a:defRPr/>
            </a:lvl6pPr>
            <a:lvl7pPr marL="3200400" lvl="6" indent="-342900" algn="l" rtl="0">
              <a:lnSpc>
                <a:spcPct val="100000"/>
              </a:lnSpc>
              <a:spcBef>
                <a:spcPts val="180"/>
              </a:spcBef>
              <a:spcAft>
                <a:spcPts val="0"/>
              </a:spcAft>
              <a:buSzPts val="1800"/>
              <a:buChar char="­"/>
              <a:defRPr/>
            </a:lvl7pPr>
            <a:lvl8pPr marL="3657600" lvl="7" indent="-342900" algn="l" rtl="0">
              <a:lnSpc>
                <a:spcPct val="100000"/>
              </a:lnSpc>
              <a:spcBef>
                <a:spcPts val="180"/>
              </a:spcBef>
              <a:spcAft>
                <a:spcPts val="0"/>
              </a:spcAft>
              <a:buSzPts val="1800"/>
              <a:buChar char="­"/>
              <a:defRPr/>
            </a:lvl8pPr>
            <a:lvl9pPr marL="4114800" lvl="8" indent="-342900" algn="l" rtl="0">
              <a:lnSpc>
                <a:spcPct val="100000"/>
              </a:lnSpc>
              <a:spcBef>
                <a:spcPts val="180"/>
              </a:spcBef>
              <a:spcAft>
                <a:spcPts val="0"/>
              </a:spcAft>
              <a:buSzPts val="1800"/>
              <a:buChar char="­"/>
              <a:defRPr/>
            </a:lvl9pPr>
          </a:lstStyle>
          <a:p>
            <a:endParaRPr/>
          </a:p>
        </p:txBody>
      </p:sp>
      <p:sp>
        <p:nvSpPr>
          <p:cNvPr id="652" name="Google Shape;652;p10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53" name="Google Shape;653;p109"/>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with Subtitle no Logo or Slide Number">
  <p:cSld name="Title with Subtitle_1">
    <p:spTree>
      <p:nvGrpSpPr>
        <p:cNvPr id="1" name="Shape 654"/>
        <p:cNvGrpSpPr/>
        <p:nvPr/>
      </p:nvGrpSpPr>
      <p:grpSpPr>
        <a:xfrm>
          <a:off x="0" y="0"/>
          <a:ext cx="0" cy="0"/>
          <a:chOff x="0" y="0"/>
          <a:chExt cx="0" cy="0"/>
        </a:xfrm>
      </p:grpSpPr>
      <p:sp>
        <p:nvSpPr>
          <p:cNvPr id="655" name="Google Shape;655;p110"/>
          <p:cNvSpPr txBox="1">
            <a:spLocks noGrp="1"/>
          </p:cNvSpPr>
          <p:nvPr>
            <p:ph type="title"/>
          </p:nvPr>
        </p:nvSpPr>
        <p:spPr>
          <a:xfrm>
            <a:off x="693223" y="667512"/>
            <a:ext cx="4508100" cy="3693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656" name="Google Shape;656;p110"/>
          <p:cNvSpPr txBox="1">
            <a:spLocks noGrp="1"/>
          </p:cNvSpPr>
          <p:nvPr>
            <p:ph type="body" idx="1"/>
          </p:nvPr>
        </p:nvSpPr>
        <p:spPr>
          <a:xfrm>
            <a:off x="693222" y="1036955"/>
            <a:ext cx="4508100" cy="3345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0"/>
              </a:spcBef>
              <a:spcAft>
                <a:spcPts val="0"/>
              </a:spcAft>
              <a:buSzPts val="1800"/>
              <a:buNone/>
              <a:defRPr/>
            </a:lvl1pPr>
            <a:lvl2pPr marL="914400" lvl="1" indent="-228600" algn="l" rtl="0">
              <a:lnSpc>
                <a:spcPct val="95000"/>
              </a:lnSpc>
              <a:spcBef>
                <a:spcPts val="500"/>
              </a:spcBef>
              <a:spcAft>
                <a:spcPts val="0"/>
              </a:spcAft>
              <a:buSzPts val="1680"/>
              <a:buNone/>
              <a:defRPr/>
            </a:lvl2pPr>
            <a:lvl3pPr marL="1371600" lvl="2" indent="-342900" algn="l" rtl="0">
              <a:lnSpc>
                <a:spcPct val="100000"/>
              </a:lnSpc>
              <a:spcBef>
                <a:spcPts val="900"/>
              </a:spcBef>
              <a:spcAft>
                <a:spcPts val="0"/>
              </a:spcAft>
              <a:buSzPts val="1800"/>
              <a:buAutoNum type="arabicPeriod"/>
              <a:defRPr/>
            </a:lvl3pPr>
            <a:lvl4pPr marL="1828800" lvl="3" indent="-331469" algn="l" rtl="0">
              <a:lnSpc>
                <a:spcPct val="100000"/>
              </a:lnSpc>
              <a:spcBef>
                <a:spcPts val="900"/>
              </a:spcBef>
              <a:spcAft>
                <a:spcPts val="0"/>
              </a:spcAft>
              <a:buSzPts val="1620"/>
              <a:buChar char="•"/>
              <a:defRPr/>
            </a:lvl4pPr>
            <a:lvl5pPr marL="2286000" lvl="4" indent="-330200" algn="l" rtl="0">
              <a:lnSpc>
                <a:spcPct val="100000"/>
              </a:lnSpc>
              <a:spcBef>
                <a:spcPts val="900"/>
              </a:spcBef>
              <a:spcAft>
                <a:spcPts val="0"/>
              </a:spcAft>
              <a:buSzPts val="1600"/>
              <a:buChar char="•"/>
              <a:defRPr/>
            </a:lvl5pPr>
            <a:lvl6pPr marL="2743200" lvl="5" indent="-342900" algn="l" rtl="0">
              <a:lnSpc>
                <a:spcPct val="100000"/>
              </a:lnSpc>
              <a:spcBef>
                <a:spcPts val="180"/>
              </a:spcBef>
              <a:spcAft>
                <a:spcPts val="0"/>
              </a:spcAft>
              <a:buSzPts val="1800"/>
              <a:buChar char="­"/>
              <a:defRPr/>
            </a:lvl6pPr>
            <a:lvl7pPr marL="3200400" lvl="6" indent="-342900" algn="l" rtl="0">
              <a:lnSpc>
                <a:spcPct val="100000"/>
              </a:lnSpc>
              <a:spcBef>
                <a:spcPts val="180"/>
              </a:spcBef>
              <a:spcAft>
                <a:spcPts val="0"/>
              </a:spcAft>
              <a:buSzPts val="1800"/>
              <a:buChar char="­"/>
              <a:defRPr/>
            </a:lvl7pPr>
            <a:lvl8pPr marL="3657600" lvl="7" indent="-342900" algn="l" rtl="0">
              <a:lnSpc>
                <a:spcPct val="100000"/>
              </a:lnSpc>
              <a:spcBef>
                <a:spcPts val="180"/>
              </a:spcBef>
              <a:spcAft>
                <a:spcPts val="0"/>
              </a:spcAft>
              <a:buSzPts val="1800"/>
              <a:buChar char="­"/>
              <a:defRPr/>
            </a:lvl8pPr>
            <a:lvl9pPr marL="4114800" lvl="8" indent="-342900" algn="l" rtl="0">
              <a:lnSpc>
                <a:spcPct val="100000"/>
              </a:lnSpc>
              <a:spcBef>
                <a:spcPts val="180"/>
              </a:spcBef>
              <a:spcAft>
                <a:spcPts val="0"/>
              </a:spcAft>
              <a:buSzPts val="1800"/>
              <a:buChar char="­"/>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main master">
  <p:cSld name="CUSTOM_1">
    <p:spTree>
      <p:nvGrpSpPr>
        <p:cNvPr id="1" name="Shape 657"/>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479">
          <p15:clr>
            <a:srgbClr val="FA7B17"/>
          </p15:clr>
        </p15:guide>
        <p15:guide id="2" pos="959">
          <p15:clr>
            <a:srgbClr val="FA7B17"/>
          </p15:clr>
        </p15:guide>
        <p15:guide id="3" pos="1438">
          <p15:clr>
            <a:srgbClr val="FA7B17"/>
          </p15:clr>
        </p15:guide>
        <p15:guide id="4" pos="1918">
          <p15:clr>
            <a:srgbClr val="FA7B17"/>
          </p15:clr>
        </p15:guide>
        <p15:guide id="5" pos="2397">
          <p15:clr>
            <a:srgbClr val="FA7B17"/>
          </p15:clr>
        </p15:guide>
        <p15:guide id="6" pos="2880">
          <p15:clr>
            <a:srgbClr val="FA7B17"/>
          </p15:clr>
        </p15:guide>
        <p15:guide id="7" pos="3359">
          <p15:clr>
            <a:srgbClr val="FA7B17"/>
          </p15:clr>
        </p15:guide>
        <p15:guide id="8" pos="3839">
          <p15:clr>
            <a:srgbClr val="FA7B17"/>
          </p15:clr>
        </p15:guide>
        <p15:guide id="9" pos="4318">
          <p15:clr>
            <a:srgbClr val="FA7B17"/>
          </p15:clr>
        </p15:guide>
        <p15:guide id="10" pos="5277">
          <p15:clr>
            <a:srgbClr val="FA7B17"/>
          </p15:clr>
        </p15:guide>
        <p15:guide id="11" orient="horz" pos="479">
          <p15:clr>
            <a:srgbClr val="FA7B17"/>
          </p15:clr>
        </p15:guide>
        <p15:guide id="12" pos="4798">
          <p15:clr>
            <a:srgbClr val="FA7B17"/>
          </p15:clr>
        </p15:guide>
        <p15:guide id="13" orient="horz" pos="959">
          <p15:clr>
            <a:srgbClr val="FA7B17"/>
          </p15:clr>
        </p15:guide>
        <p15:guide id="14" orient="horz" pos="2761">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04 Cover (white with image)">
  <p:cSld name="Jstor Cover Pic 2">
    <p:bg>
      <p:bgPr>
        <a:solidFill>
          <a:schemeClr val="lt1"/>
        </a:solidFill>
        <a:effectLst/>
      </p:bgPr>
    </p:bg>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699715" y="1339969"/>
            <a:ext cx="42246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5000"/>
              <a:buFont typeface="Times"/>
              <a:buNone/>
              <a:defRPr sz="5000"/>
            </a:lvl1pPr>
            <a:lvl2pPr lvl="1" algn="l">
              <a:lnSpc>
                <a:spcPct val="85000"/>
              </a:lnSpc>
              <a:spcBef>
                <a:spcPts val="0"/>
              </a:spcBef>
              <a:spcAft>
                <a:spcPts val="0"/>
              </a:spcAft>
              <a:buClr>
                <a:schemeClr val="dk1"/>
              </a:buClr>
              <a:buSzPts val="5000"/>
              <a:buFont typeface="Times"/>
              <a:buNone/>
              <a:defRPr sz="5000">
                <a:latin typeface="Times"/>
                <a:ea typeface="Times"/>
                <a:cs typeface="Times"/>
                <a:sym typeface="Times"/>
              </a:defRPr>
            </a:lvl2pPr>
            <a:lvl3pPr lvl="2" algn="l">
              <a:lnSpc>
                <a:spcPct val="85000"/>
              </a:lnSpc>
              <a:spcBef>
                <a:spcPts val="0"/>
              </a:spcBef>
              <a:spcAft>
                <a:spcPts val="0"/>
              </a:spcAft>
              <a:buClr>
                <a:schemeClr val="dk1"/>
              </a:buClr>
              <a:buSzPts val="5000"/>
              <a:buFont typeface="Times"/>
              <a:buNone/>
              <a:defRPr sz="5000">
                <a:latin typeface="Times"/>
                <a:ea typeface="Times"/>
                <a:cs typeface="Times"/>
                <a:sym typeface="Times"/>
              </a:defRPr>
            </a:lvl3pPr>
            <a:lvl4pPr lvl="3" algn="l">
              <a:lnSpc>
                <a:spcPct val="85000"/>
              </a:lnSpc>
              <a:spcBef>
                <a:spcPts val="0"/>
              </a:spcBef>
              <a:spcAft>
                <a:spcPts val="0"/>
              </a:spcAft>
              <a:buClr>
                <a:schemeClr val="dk1"/>
              </a:buClr>
              <a:buSzPts val="5000"/>
              <a:buFont typeface="Times"/>
              <a:buNone/>
              <a:defRPr sz="5000">
                <a:latin typeface="Times"/>
                <a:ea typeface="Times"/>
                <a:cs typeface="Times"/>
                <a:sym typeface="Times"/>
              </a:defRPr>
            </a:lvl4pPr>
            <a:lvl5pPr lvl="4" algn="l">
              <a:lnSpc>
                <a:spcPct val="85000"/>
              </a:lnSpc>
              <a:spcBef>
                <a:spcPts val="0"/>
              </a:spcBef>
              <a:spcAft>
                <a:spcPts val="0"/>
              </a:spcAft>
              <a:buClr>
                <a:schemeClr val="dk1"/>
              </a:buClr>
              <a:buSzPts val="5000"/>
              <a:buFont typeface="Times"/>
              <a:buNone/>
              <a:defRPr sz="5000">
                <a:latin typeface="Times"/>
                <a:ea typeface="Times"/>
                <a:cs typeface="Times"/>
                <a:sym typeface="Times"/>
              </a:defRPr>
            </a:lvl5pPr>
            <a:lvl6pPr lvl="5" algn="l">
              <a:lnSpc>
                <a:spcPct val="85000"/>
              </a:lnSpc>
              <a:spcBef>
                <a:spcPts val="0"/>
              </a:spcBef>
              <a:spcAft>
                <a:spcPts val="0"/>
              </a:spcAft>
              <a:buClr>
                <a:schemeClr val="dk1"/>
              </a:buClr>
              <a:buSzPts val="5000"/>
              <a:buFont typeface="Times"/>
              <a:buNone/>
              <a:defRPr sz="5000">
                <a:latin typeface="Times"/>
                <a:ea typeface="Times"/>
                <a:cs typeface="Times"/>
                <a:sym typeface="Times"/>
              </a:defRPr>
            </a:lvl6pPr>
            <a:lvl7pPr lvl="6" algn="l">
              <a:lnSpc>
                <a:spcPct val="85000"/>
              </a:lnSpc>
              <a:spcBef>
                <a:spcPts val="0"/>
              </a:spcBef>
              <a:spcAft>
                <a:spcPts val="0"/>
              </a:spcAft>
              <a:buClr>
                <a:schemeClr val="dk1"/>
              </a:buClr>
              <a:buSzPts val="5000"/>
              <a:buFont typeface="Times"/>
              <a:buNone/>
              <a:defRPr sz="5000">
                <a:latin typeface="Times"/>
                <a:ea typeface="Times"/>
                <a:cs typeface="Times"/>
                <a:sym typeface="Times"/>
              </a:defRPr>
            </a:lvl7pPr>
            <a:lvl8pPr lvl="7" algn="l">
              <a:lnSpc>
                <a:spcPct val="85000"/>
              </a:lnSpc>
              <a:spcBef>
                <a:spcPts val="0"/>
              </a:spcBef>
              <a:spcAft>
                <a:spcPts val="0"/>
              </a:spcAft>
              <a:buClr>
                <a:schemeClr val="dk1"/>
              </a:buClr>
              <a:buSzPts val="5000"/>
              <a:buFont typeface="Times"/>
              <a:buNone/>
              <a:defRPr sz="5000">
                <a:latin typeface="Times"/>
                <a:ea typeface="Times"/>
                <a:cs typeface="Times"/>
                <a:sym typeface="Times"/>
              </a:defRPr>
            </a:lvl8pPr>
            <a:lvl9pPr lvl="8" algn="l">
              <a:lnSpc>
                <a:spcPct val="85000"/>
              </a:lnSpc>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65" name="Google Shape;65;p12"/>
          <p:cNvSpPr txBox="1">
            <a:spLocks noGrp="1"/>
          </p:cNvSpPr>
          <p:nvPr>
            <p:ph type="subTitle" idx="1"/>
          </p:nvPr>
        </p:nvSpPr>
        <p:spPr>
          <a:xfrm>
            <a:off x="699715" y="3356620"/>
            <a:ext cx="3612000" cy="694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000"/>
              <a:buNone/>
              <a:defRPr sz="2000"/>
            </a:lvl1pPr>
            <a:lvl2pPr lvl="1" algn="l">
              <a:lnSpc>
                <a:spcPct val="95000"/>
              </a:lnSpc>
              <a:spcBef>
                <a:spcPts val="500"/>
              </a:spcBef>
              <a:spcAft>
                <a:spcPts val="0"/>
              </a:spcAft>
              <a:buClr>
                <a:schemeClr val="dk1"/>
              </a:buClr>
              <a:buSzPts val="2000"/>
              <a:buNone/>
              <a:defRPr sz="2000"/>
            </a:lvl2pPr>
            <a:lvl3pPr lvl="2" algn="l">
              <a:lnSpc>
                <a:spcPct val="100000"/>
              </a:lnSpc>
              <a:spcBef>
                <a:spcPts val="900"/>
              </a:spcBef>
              <a:spcAft>
                <a:spcPts val="0"/>
              </a:spcAft>
              <a:buSzPts val="2000"/>
              <a:buNone/>
              <a:defRPr sz="2000"/>
            </a:lvl3pPr>
            <a:lvl4pPr lvl="3" algn="l">
              <a:lnSpc>
                <a:spcPct val="100000"/>
              </a:lnSpc>
              <a:spcBef>
                <a:spcPts val="900"/>
              </a:spcBef>
              <a:spcAft>
                <a:spcPts val="0"/>
              </a:spcAft>
              <a:buClr>
                <a:schemeClr val="dk1"/>
              </a:buClr>
              <a:buSzPts val="2000"/>
              <a:buNone/>
              <a:defRPr sz="2000"/>
            </a:lvl4pPr>
            <a:lvl5pPr lvl="4" algn="l">
              <a:lnSpc>
                <a:spcPct val="100000"/>
              </a:lnSpc>
              <a:spcBef>
                <a:spcPts val="900"/>
              </a:spcBef>
              <a:spcAft>
                <a:spcPts val="0"/>
              </a:spcAft>
              <a:buClr>
                <a:schemeClr val="dk1"/>
              </a:buClr>
              <a:buSzPts val="2000"/>
              <a:buNone/>
              <a:defRPr sz="2000"/>
            </a:lvl5pPr>
            <a:lvl6pPr lvl="5" algn="l">
              <a:lnSpc>
                <a:spcPct val="100000"/>
              </a:lnSpc>
              <a:spcBef>
                <a:spcPts val="180"/>
              </a:spcBef>
              <a:spcAft>
                <a:spcPts val="0"/>
              </a:spcAft>
              <a:buClr>
                <a:schemeClr val="dk1"/>
              </a:buClr>
              <a:buSzPts val="2000"/>
              <a:buNone/>
              <a:defRPr sz="2000"/>
            </a:lvl6pPr>
            <a:lvl7pPr lvl="6" algn="l">
              <a:lnSpc>
                <a:spcPct val="100000"/>
              </a:lnSpc>
              <a:spcBef>
                <a:spcPts val="180"/>
              </a:spcBef>
              <a:spcAft>
                <a:spcPts val="0"/>
              </a:spcAft>
              <a:buClr>
                <a:schemeClr val="dk1"/>
              </a:buClr>
              <a:buSzPts val="2000"/>
              <a:buNone/>
              <a:defRPr sz="2000"/>
            </a:lvl7pPr>
            <a:lvl8pPr lvl="7" algn="l">
              <a:lnSpc>
                <a:spcPct val="100000"/>
              </a:lnSpc>
              <a:spcBef>
                <a:spcPts val="180"/>
              </a:spcBef>
              <a:spcAft>
                <a:spcPts val="0"/>
              </a:spcAft>
              <a:buClr>
                <a:schemeClr val="dk1"/>
              </a:buClr>
              <a:buSzPts val="2000"/>
              <a:buNone/>
              <a:defRPr sz="2000"/>
            </a:lvl8pPr>
            <a:lvl9pPr lvl="8" algn="l">
              <a:lnSpc>
                <a:spcPct val="100000"/>
              </a:lnSpc>
              <a:spcBef>
                <a:spcPts val="180"/>
              </a:spcBef>
              <a:spcAft>
                <a:spcPts val="0"/>
              </a:spcAft>
              <a:buClr>
                <a:schemeClr val="dk1"/>
              </a:buClr>
              <a:buSzPts val="2000"/>
              <a:buNone/>
              <a:defRPr sz="2000"/>
            </a:lvl9pPr>
          </a:lstStyle>
          <a:p>
            <a:endParaRPr/>
          </a:p>
        </p:txBody>
      </p:sp>
      <p:sp>
        <p:nvSpPr>
          <p:cNvPr id="66" name="Google Shape;66;p12"/>
          <p:cNvSpPr txBox="1">
            <a:spLocks noGrp="1"/>
          </p:cNvSpPr>
          <p:nvPr>
            <p:ph type="subTitle" idx="2"/>
          </p:nvPr>
        </p:nvSpPr>
        <p:spPr>
          <a:xfrm>
            <a:off x="699715" y="4311812"/>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a:lvl1pPr>
            <a:lvl2pPr lvl="1" algn="l">
              <a:lnSpc>
                <a:spcPct val="95000"/>
              </a:lnSpc>
              <a:spcBef>
                <a:spcPts val="500"/>
              </a:spcBef>
              <a:spcAft>
                <a:spcPts val="0"/>
              </a:spcAft>
              <a:buClr>
                <a:schemeClr val="dk1"/>
              </a:buClr>
              <a:buSzPts val="1200"/>
              <a:buNone/>
              <a:defRPr sz="1200"/>
            </a:lvl2pPr>
            <a:lvl3pPr lvl="2" algn="l">
              <a:lnSpc>
                <a:spcPct val="100000"/>
              </a:lnSpc>
              <a:spcBef>
                <a:spcPts val="900"/>
              </a:spcBef>
              <a:spcAft>
                <a:spcPts val="0"/>
              </a:spcAft>
              <a:buSzPts val="1200"/>
              <a:buNone/>
              <a:defRPr sz="1200"/>
            </a:lvl3pPr>
            <a:lvl4pPr lvl="3" algn="l">
              <a:lnSpc>
                <a:spcPct val="100000"/>
              </a:lnSpc>
              <a:spcBef>
                <a:spcPts val="900"/>
              </a:spcBef>
              <a:spcAft>
                <a:spcPts val="0"/>
              </a:spcAft>
              <a:buClr>
                <a:schemeClr val="dk1"/>
              </a:buClr>
              <a:buSzPts val="1200"/>
              <a:buNone/>
              <a:defRPr sz="1200"/>
            </a:lvl4pPr>
            <a:lvl5pPr lvl="4" algn="l">
              <a:lnSpc>
                <a:spcPct val="100000"/>
              </a:lnSpc>
              <a:spcBef>
                <a:spcPts val="900"/>
              </a:spcBef>
              <a:spcAft>
                <a:spcPts val="0"/>
              </a:spcAft>
              <a:buClr>
                <a:schemeClr val="dk1"/>
              </a:buClr>
              <a:buSzPts val="1200"/>
              <a:buNone/>
              <a:defRPr sz="1200"/>
            </a:lvl5pPr>
            <a:lvl6pPr lvl="5" algn="l">
              <a:lnSpc>
                <a:spcPct val="100000"/>
              </a:lnSpc>
              <a:spcBef>
                <a:spcPts val="180"/>
              </a:spcBef>
              <a:spcAft>
                <a:spcPts val="0"/>
              </a:spcAft>
              <a:buClr>
                <a:schemeClr val="dk1"/>
              </a:buClr>
              <a:buSzPts val="1200"/>
              <a:buNone/>
              <a:defRPr sz="1200"/>
            </a:lvl6pPr>
            <a:lvl7pPr lvl="6" algn="l">
              <a:lnSpc>
                <a:spcPct val="100000"/>
              </a:lnSpc>
              <a:spcBef>
                <a:spcPts val="180"/>
              </a:spcBef>
              <a:spcAft>
                <a:spcPts val="0"/>
              </a:spcAft>
              <a:buClr>
                <a:schemeClr val="dk1"/>
              </a:buClr>
              <a:buSzPts val="1200"/>
              <a:buNone/>
              <a:defRPr sz="1200"/>
            </a:lvl7pPr>
            <a:lvl8pPr lvl="7" algn="l">
              <a:lnSpc>
                <a:spcPct val="100000"/>
              </a:lnSpc>
              <a:spcBef>
                <a:spcPts val="180"/>
              </a:spcBef>
              <a:spcAft>
                <a:spcPts val="0"/>
              </a:spcAft>
              <a:buClr>
                <a:schemeClr val="dk1"/>
              </a:buClr>
              <a:buSzPts val="1200"/>
              <a:buNone/>
              <a:defRPr sz="1200"/>
            </a:lvl8pPr>
            <a:lvl9pPr lvl="8" algn="l">
              <a:lnSpc>
                <a:spcPct val="100000"/>
              </a:lnSpc>
              <a:spcBef>
                <a:spcPts val="180"/>
              </a:spcBef>
              <a:spcAft>
                <a:spcPts val="0"/>
              </a:spcAft>
              <a:buClr>
                <a:schemeClr val="dk1"/>
              </a:buClr>
              <a:buSzPts val="1200"/>
              <a:buNone/>
              <a:defRPr sz="1200"/>
            </a:lvl9pPr>
          </a:lstStyle>
          <a:p>
            <a:endParaRPr/>
          </a:p>
        </p:txBody>
      </p:sp>
      <p:sp>
        <p:nvSpPr>
          <p:cNvPr id="67" name="Google Shape;67;p12"/>
          <p:cNvSpPr txBox="1">
            <a:spLocks noGrp="1"/>
          </p:cNvSpPr>
          <p:nvPr>
            <p:ph type="subTitle" idx="3"/>
          </p:nvPr>
        </p:nvSpPr>
        <p:spPr>
          <a:xfrm>
            <a:off x="699715" y="4615230"/>
            <a:ext cx="3612000" cy="37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43332"/>
              </a:buClr>
              <a:buSzPts val="800"/>
              <a:buNone/>
              <a:defRPr sz="800" i="1">
                <a:solidFill>
                  <a:srgbClr val="343332"/>
                </a:solidFill>
              </a:defRPr>
            </a:lvl1pPr>
            <a:lvl2pPr lvl="1" algn="l">
              <a:lnSpc>
                <a:spcPct val="95000"/>
              </a:lnSpc>
              <a:spcBef>
                <a:spcPts val="500"/>
              </a:spcBef>
              <a:spcAft>
                <a:spcPts val="0"/>
              </a:spcAft>
              <a:buClr>
                <a:srgbClr val="343332"/>
              </a:buClr>
              <a:buSzPts val="800"/>
              <a:buNone/>
              <a:defRPr sz="800" i="1">
                <a:solidFill>
                  <a:srgbClr val="343332"/>
                </a:solidFill>
              </a:defRPr>
            </a:lvl2pPr>
            <a:lvl3pPr lvl="2" algn="l">
              <a:lnSpc>
                <a:spcPct val="100000"/>
              </a:lnSpc>
              <a:spcBef>
                <a:spcPts val="900"/>
              </a:spcBef>
              <a:spcAft>
                <a:spcPts val="0"/>
              </a:spcAft>
              <a:buClr>
                <a:srgbClr val="343332"/>
              </a:buClr>
              <a:buSzPts val="800"/>
              <a:buNone/>
              <a:defRPr sz="800" i="1">
                <a:solidFill>
                  <a:srgbClr val="343332"/>
                </a:solidFill>
              </a:defRPr>
            </a:lvl3pPr>
            <a:lvl4pPr lvl="3" algn="l">
              <a:lnSpc>
                <a:spcPct val="100000"/>
              </a:lnSpc>
              <a:spcBef>
                <a:spcPts val="900"/>
              </a:spcBef>
              <a:spcAft>
                <a:spcPts val="0"/>
              </a:spcAft>
              <a:buClr>
                <a:srgbClr val="343332"/>
              </a:buClr>
              <a:buSzPts val="800"/>
              <a:buNone/>
              <a:defRPr sz="800" i="1">
                <a:solidFill>
                  <a:srgbClr val="343332"/>
                </a:solidFill>
              </a:defRPr>
            </a:lvl4pPr>
            <a:lvl5pPr lvl="4" algn="l">
              <a:lnSpc>
                <a:spcPct val="100000"/>
              </a:lnSpc>
              <a:spcBef>
                <a:spcPts val="900"/>
              </a:spcBef>
              <a:spcAft>
                <a:spcPts val="0"/>
              </a:spcAft>
              <a:buClr>
                <a:srgbClr val="343332"/>
              </a:buClr>
              <a:buSzPts val="800"/>
              <a:buNone/>
              <a:defRPr sz="800" i="1">
                <a:solidFill>
                  <a:srgbClr val="343332"/>
                </a:solidFill>
              </a:defRPr>
            </a:lvl5pPr>
            <a:lvl6pPr lvl="5" algn="l">
              <a:lnSpc>
                <a:spcPct val="100000"/>
              </a:lnSpc>
              <a:spcBef>
                <a:spcPts val="180"/>
              </a:spcBef>
              <a:spcAft>
                <a:spcPts val="0"/>
              </a:spcAft>
              <a:buClr>
                <a:srgbClr val="343332"/>
              </a:buClr>
              <a:buSzPts val="800"/>
              <a:buNone/>
              <a:defRPr sz="800" i="1">
                <a:solidFill>
                  <a:srgbClr val="343332"/>
                </a:solidFill>
              </a:defRPr>
            </a:lvl6pPr>
            <a:lvl7pPr lvl="6" algn="l">
              <a:lnSpc>
                <a:spcPct val="100000"/>
              </a:lnSpc>
              <a:spcBef>
                <a:spcPts val="180"/>
              </a:spcBef>
              <a:spcAft>
                <a:spcPts val="0"/>
              </a:spcAft>
              <a:buClr>
                <a:srgbClr val="343332"/>
              </a:buClr>
              <a:buSzPts val="800"/>
              <a:buNone/>
              <a:defRPr sz="800" i="1">
                <a:solidFill>
                  <a:srgbClr val="343332"/>
                </a:solidFill>
              </a:defRPr>
            </a:lvl7pPr>
            <a:lvl8pPr lvl="7" algn="l">
              <a:lnSpc>
                <a:spcPct val="100000"/>
              </a:lnSpc>
              <a:spcBef>
                <a:spcPts val="180"/>
              </a:spcBef>
              <a:spcAft>
                <a:spcPts val="0"/>
              </a:spcAft>
              <a:buClr>
                <a:srgbClr val="343332"/>
              </a:buClr>
              <a:buSzPts val="800"/>
              <a:buNone/>
              <a:defRPr sz="800" i="1">
                <a:solidFill>
                  <a:srgbClr val="343332"/>
                </a:solidFill>
              </a:defRPr>
            </a:lvl8pPr>
            <a:lvl9pPr lvl="8" algn="l">
              <a:lnSpc>
                <a:spcPct val="100000"/>
              </a:lnSpc>
              <a:spcBef>
                <a:spcPts val="180"/>
              </a:spcBef>
              <a:spcAft>
                <a:spcPts val="0"/>
              </a:spcAft>
              <a:buClr>
                <a:srgbClr val="343332"/>
              </a:buClr>
              <a:buSzPts val="800"/>
              <a:buNone/>
              <a:defRPr sz="800" i="1">
                <a:solidFill>
                  <a:srgbClr val="343332"/>
                </a:solidFill>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8"/>
        <p:cNvGrpSpPr/>
        <p:nvPr/>
      </p:nvGrpSpPr>
      <p:grpSpPr>
        <a:xfrm>
          <a:off x="0" y="0"/>
          <a:ext cx="0" cy="0"/>
          <a:chOff x="0" y="0"/>
          <a:chExt cx="0" cy="0"/>
        </a:xfrm>
      </p:grpSpPr>
      <p:sp>
        <p:nvSpPr>
          <p:cNvPr id="659" name="Google Shape;659;p112"/>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SzPts val="3600"/>
              <a:buFont typeface="Source Sans Pro"/>
              <a:buNone/>
              <a:defRPr sz="36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0" name="Google Shape;660;p112"/>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F34642"/>
              </a:buClr>
              <a:buSzPts val="1800"/>
              <a:buFont typeface="Source Sans Pro"/>
              <a:buChar char="●"/>
              <a:defRPr sz="1600">
                <a:latin typeface="Source Sans Pro"/>
                <a:ea typeface="Source Sans Pro"/>
                <a:cs typeface="Source Sans Pro"/>
                <a:sym typeface="Source Sans Pro"/>
              </a:defRPr>
            </a:lvl1pPr>
            <a:lvl2pPr marL="914400" lvl="1" indent="-330200" rtl="0">
              <a:spcBef>
                <a:spcPts val="500"/>
              </a:spcBef>
              <a:spcAft>
                <a:spcPts val="0"/>
              </a:spcAft>
              <a:buSzPts val="1600"/>
              <a:buFont typeface="Source Sans Pro"/>
              <a:buChar char="●"/>
              <a:defRPr sz="1600">
                <a:latin typeface="Source Sans Pro"/>
                <a:ea typeface="Source Sans Pro"/>
                <a:cs typeface="Source Sans Pro"/>
                <a:sym typeface="Source Sans Pro"/>
              </a:defRPr>
            </a:lvl2pPr>
            <a:lvl3pPr marL="1371600" lvl="2" indent="-330200" rtl="0">
              <a:spcBef>
                <a:spcPts val="900"/>
              </a:spcBef>
              <a:spcAft>
                <a:spcPts val="0"/>
              </a:spcAft>
              <a:buSzPts val="1600"/>
              <a:buFont typeface="Source Sans Pro"/>
              <a:buAutoNum type="arabicPeriod"/>
              <a:defRPr sz="1600">
                <a:latin typeface="Source Sans Pro"/>
                <a:ea typeface="Source Sans Pro"/>
                <a:cs typeface="Source Sans Pro"/>
                <a:sym typeface="Source Sans Pro"/>
              </a:defRPr>
            </a:lvl3pPr>
            <a:lvl4pPr marL="1828800" lvl="3" indent="-330200" rtl="0">
              <a:spcBef>
                <a:spcPts val="900"/>
              </a:spcBef>
              <a:spcAft>
                <a:spcPts val="0"/>
              </a:spcAft>
              <a:buSzPts val="1600"/>
              <a:buFont typeface="Source Sans Pro"/>
              <a:buChar char="•"/>
              <a:defRPr sz="1600">
                <a:latin typeface="Source Sans Pro"/>
                <a:ea typeface="Source Sans Pro"/>
                <a:cs typeface="Source Sans Pro"/>
                <a:sym typeface="Source Sans Pro"/>
              </a:defRPr>
            </a:lvl4pPr>
            <a:lvl5pPr marL="2286000" lvl="4" indent="-330200" rtl="0">
              <a:spcBef>
                <a:spcPts val="900"/>
              </a:spcBef>
              <a:spcAft>
                <a:spcPts val="0"/>
              </a:spcAft>
              <a:buSzPts val="1600"/>
              <a:buFont typeface="Source Sans Pro"/>
              <a:buChar char="•"/>
              <a:defRPr sz="1600">
                <a:latin typeface="Source Sans Pro"/>
                <a:ea typeface="Source Sans Pro"/>
                <a:cs typeface="Source Sans Pro"/>
                <a:sym typeface="Source Sans Pro"/>
              </a:defRPr>
            </a:lvl5pPr>
            <a:lvl6pPr marL="2743200" lvl="5" indent="-330200" rtl="0">
              <a:spcBef>
                <a:spcPts val="180"/>
              </a:spcBef>
              <a:spcAft>
                <a:spcPts val="0"/>
              </a:spcAft>
              <a:buSzPts val="1600"/>
              <a:buFont typeface="Source Sans Pro"/>
              <a:buChar char="­"/>
              <a:defRPr sz="1600">
                <a:latin typeface="Source Sans Pro"/>
                <a:ea typeface="Source Sans Pro"/>
                <a:cs typeface="Source Sans Pro"/>
                <a:sym typeface="Source Sans Pro"/>
              </a:defRPr>
            </a:lvl6pPr>
            <a:lvl7pPr marL="3200400" lvl="6" indent="-330200" rtl="0">
              <a:spcBef>
                <a:spcPts val="180"/>
              </a:spcBef>
              <a:spcAft>
                <a:spcPts val="0"/>
              </a:spcAft>
              <a:buSzPts val="1600"/>
              <a:buFont typeface="Source Sans Pro"/>
              <a:buChar char="­"/>
              <a:defRPr sz="1600">
                <a:latin typeface="Source Sans Pro"/>
                <a:ea typeface="Source Sans Pro"/>
                <a:cs typeface="Source Sans Pro"/>
                <a:sym typeface="Source Sans Pro"/>
              </a:defRPr>
            </a:lvl7pPr>
            <a:lvl8pPr marL="3657600" lvl="7" indent="-330200" rtl="0">
              <a:spcBef>
                <a:spcPts val="180"/>
              </a:spcBef>
              <a:spcAft>
                <a:spcPts val="0"/>
              </a:spcAft>
              <a:buSzPts val="1600"/>
              <a:buFont typeface="Source Sans Pro"/>
              <a:buChar char="­"/>
              <a:defRPr sz="1600">
                <a:latin typeface="Source Sans Pro"/>
                <a:ea typeface="Source Sans Pro"/>
                <a:cs typeface="Source Sans Pro"/>
                <a:sym typeface="Source Sans Pro"/>
              </a:defRPr>
            </a:lvl8pPr>
            <a:lvl9pPr marL="4114800" lvl="8" indent="-330200" rtl="0">
              <a:spcBef>
                <a:spcPts val="180"/>
              </a:spcBef>
              <a:spcAft>
                <a:spcPts val="0"/>
              </a:spcAft>
              <a:buSzPts val="1600"/>
              <a:buFont typeface="Source Sans Pro"/>
              <a:buChar char="­"/>
              <a:defRPr sz="1600">
                <a:latin typeface="Source Sans Pro"/>
                <a:ea typeface="Source Sans Pro"/>
                <a:cs typeface="Source Sans Pro"/>
                <a:sym typeface="Source Sans Pro"/>
              </a:defRPr>
            </a:lvl9pPr>
          </a:lstStyle>
          <a:p>
            <a:endParaRPr/>
          </a:p>
        </p:txBody>
      </p:sp>
      <p:sp>
        <p:nvSpPr>
          <p:cNvPr id="661" name="Google Shape;661;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OU" type="blank">
  <p:cSld name="BLANK">
    <p:spTree>
      <p:nvGrpSpPr>
        <p:cNvPr id="1" name="Shape 662"/>
        <p:cNvGrpSpPr/>
        <p:nvPr/>
      </p:nvGrpSpPr>
      <p:grpSpPr>
        <a:xfrm>
          <a:off x="0" y="0"/>
          <a:ext cx="0" cy="0"/>
          <a:chOff x="0" y="0"/>
          <a:chExt cx="0" cy="0"/>
        </a:xfrm>
      </p:grpSpPr>
      <p:sp>
        <p:nvSpPr>
          <p:cNvPr id="663" name="Google Shape;663;p113"/>
          <p:cNvSpPr txBox="1">
            <a:spLocks noGrp="1"/>
          </p:cNvSpPr>
          <p:nvPr>
            <p:ph type="sldNum" idx="12"/>
          </p:nvPr>
        </p:nvSpPr>
        <p:spPr>
          <a:xfrm>
            <a:off x="342900" y="4672200"/>
            <a:ext cx="2024400" cy="169200"/>
          </a:xfrm>
          <a:prstGeom prst="rect">
            <a:avLst/>
          </a:prstGeom>
          <a:noFill/>
          <a:ln>
            <a:noFill/>
          </a:ln>
        </p:spPr>
        <p:txBody>
          <a:bodyPr spcFirstLastPara="1" wrap="square" lIns="0" tIns="0" rIns="0" bIns="0" anchor="ctr" anchorCtr="0">
            <a:noAutofit/>
          </a:bodyPr>
          <a:lstStyle>
            <a:lvl1pPr lvl="0" algn="l" rtl="0">
              <a:buNone/>
              <a:defRPr sz="800">
                <a:solidFill>
                  <a:srgbClr val="B7B7B7"/>
                </a:solidFill>
                <a:latin typeface="Karla"/>
                <a:ea typeface="Karla"/>
                <a:cs typeface="Karla"/>
                <a:sym typeface="Karla"/>
              </a:defRPr>
            </a:lvl1pPr>
            <a:lvl2pPr lvl="1" algn="l" rtl="0">
              <a:buNone/>
              <a:defRPr sz="800">
                <a:solidFill>
                  <a:srgbClr val="B7B7B7"/>
                </a:solidFill>
                <a:latin typeface="Karla"/>
                <a:ea typeface="Karla"/>
                <a:cs typeface="Karla"/>
                <a:sym typeface="Karla"/>
              </a:defRPr>
            </a:lvl2pPr>
            <a:lvl3pPr lvl="2" algn="l" rtl="0">
              <a:buNone/>
              <a:defRPr sz="800">
                <a:solidFill>
                  <a:srgbClr val="B7B7B7"/>
                </a:solidFill>
                <a:latin typeface="Karla"/>
                <a:ea typeface="Karla"/>
                <a:cs typeface="Karla"/>
                <a:sym typeface="Karla"/>
              </a:defRPr>
            </a:lvl3pPr>
            <a:lvl4pPr lvl="3" algn="l" rtl="0">
              <a:buNone/>
              <a:defRPr sz="800">
                <a:solidFill>
                  <a:srgbClr val="B7B7B7"/>
                </a:solidFill>
                <a:latin typeface="Karla"/>
                <a:ea typeface="Karla"/>
                <a:cs typeface="Karla"/>
                <a:sym typeface="Karla"/>
              </a:defRPr>
            </a:lvl4pPr>
            <a:lvl5pPr lvl="4" algn="l" rtl="0">
              <a:buNone/>
              <a:defRPr sz="800">
                <a:solidFill>
                  <a:srgbClr val="B7B7B7"/>
                </a:solidFill>
                <a:latin typeface="Karla"/>
                <a:ea typeface="Karla"/>
                <a:cs typeface="Karla"/>
                <a:sym typeface="Karla"/>
              </a:defRPr>
            </a:lvl5pPr>
            <a:lvl6pPr lvl="5" algn="l" rtl="0">
              <a:buNone/>
              <a:defRPr sz="800">
                <a:solidFill>
                  <a:srgbClr val="B7B7B7"/>
                </a:solidFill>
                <a:latin typeface="Karla"/>
                <a:ea typeface="Karla"/>
                <a:cs typeface="Karla"/>
                <a:sym typeface="Karla"/>
              </a:defRPr>
            </a:lvl6pPr>
            <a:lvl7pPr lvl="6" algn="l" rtl="0">
              <a:buNone/>
              <a:defRPr sz="800">
                <a:solidFill>
                  <a:srgbClr val="B7B7B7"/>
                </a:solidFill>
                <a:latin typeface="Karla"/>
                <a:ea typeface="Karla"/>
                <a:cs typeface="Karla"/>
                <a:sym typeface="Karla"/>
              </a:defRPr>
            </a:lvl7pPr>
            <a:lvl8pPr lvl="7" algn="l" rtl="0">
              <a:buNone/>
              <a:defRPr sz="800">
                <a:solidFill>
                  <a:srgbClr val="B7B7B7"/>
                </a:solidFill>
                <a:latin typeface="Karla"/>
                <a:ea typeface="Karla"/>
                <a:cs typeface="Karla"/>
                <a:sym typeface="Karla"/>
              </a:defRPr>
            </a:lvl8pPr>
            <a:lvl9pPr lvl="8" algn="l" rtl="0">
              <a:buNone/>
              <a:defRPr sz="800">
                <a:solidFill>
                  <a:srgbClr val="B7B7B7"/>
                </a:solidFill>
                <a:latin typeface="Karla"/>
                <a:ea typeface="Karla"/>
                <a:cs typeface="Karla"/>
                <a:sym typeface="Karla"/>
              </a:defRPr>
            </a:lvl9pPr>
          </a:lstStyle>
          <a:p>
            <a:pPr marL="0" lvl="0" indent="0" algn="l" rtl="0">
              <a:spcBef>
                <a:spcPts val="0"/>
              </a:spcBef>
              <a:spcAft>
                <a:spcPts val="0"/>
              </a:spcAft>
              <a:buNone/>
            </a:pPr>
            <a:r>
              <a:rPr lang="en-US"/>
              <a:t>Presentation Title</a:t>
            </a:r>
            <a:endParaRPr/>
          </a:p>
        </p:txBody>
      </p:sp>
      <p:sp>
        <p:nvSpPr>
          <p:cNvPr id="664" name="Google Shape;664;p113"/>
          <p:cNvSpPr txBox="1">
            <a:spLocks noGrp="1"/>
          </p:cNvSpPr>
          <p:nvPr>
            <p:ph type="sldNum" idx="2"/>
          </p:nvPr>
        </p:nvSpPr>
        <p:spPr>
          <a:xfrm>
            <a:off x="8331375" y="4672200"/>
            <a:ext cx="469800" cy="169200"/>
          </a:xfrm>
          <a:prstGeom prst="rect">
            <a:avLst/>
          </a:prstGeom>
          <a:noFill/>
          <a:ln>
            <a:noFill/>
          </a:ln>
        </p:spPr>
        <p:txBody>
          <a:bodyPr spcFirstLastPara="1" wrap="square" lIns="0" tIns="0" rIns="0" bIns="0" anchor="ctr" anchorCtr="0">
            <a:noAutofit/>
          </a:bodyPr>
          <a:lstStyle>
            <a:lvl1pPr lvl="0" algn="r" rtl="0">
              <a:buNone/>
              <a:defRPr sz="800">
                <a:solidFill>
                  <a:srgbClr val="999999"/>
                </a:solidFill>
                <a:latin typeface="Karla"/>
                <a:ea typeface="Karla"/>
                <a:cs typeface="Karla"/>
                <a:sym typeface="Karla"/>
              </a:defRPr>
            </a:lvl1pPr>
            <a:lvl2pPr lvl="1" algn="r" rtl="0">
              <a:buNone/>
              <a:defRPr sz="800">
                <a:solidFill>
                  <a:srgbClr val="999999"/>
                </a:solidFill>
                <a:latin typeface="Karla"/>
                <a:ea typeface="Karla"/>
                <a:cs typeface="Karla"/>
                <a:sym typeface="Karla"/>
              </a:defRPr>
            </a:lvl2pPr>
            <a:lvl3pPr lvl="2" algn="r" rtl="0">
              <a:buNone/>
              <a:defRPr sz="800">
                <a:solidFill>
                  <a:srgbClr val="999999"/>
                </a:solidFill>
                <a:latin typeface="Karla"/>
                <a:ea typeface="Karla"/>
                <a:cs typeface="Karla"/>
                <a:sym typeface="Karla"/>
              </a:defRPr>
            </a:lvl3pPr>
            <a:lvl4pPr lvl="3" algn="r" rtl="0">
              <a:buNone/>
              <a:defRPr sz="800">
                <a:solidFill>
                  <a:srgbClr val="999999"/>
                </a:solidFill>
                <a:latin typeface="Karla"/>
                <a:ea typeface="Karla"/>
                <a:cs typeface="Karla"/>
                <a:sym typeface="Karla"/>
              </a:defRPr>
            </a:lvl4pPr>
            <a:lvl5pPr lvl="4" algn="r" rtl="0">
              <a:buNone/>
              <a:defRPr sz="800">
                <a:solidFill>
                  <a:srgbClr val="999999"/>
                </a:solidFill>
                <a:latin typeface="Karla"/>
                <a:ea typeface="Karla"/>
                <a:cs typeface="Karla"/>
                <a:sym typeface="Karla"/>
              </a:defRPr>
            </a:lvl5pPr>
            <a:lvl6pPr lvl="5" algn="r" rtl="0">
              <a:buNone/>
              <a:defRPr sz="800">
                <a:solidFill>
                  <a:srgbClr val="999999"/>
                </a:solidFill>
                <a:latin typeface="Karla"/>
                <a:ea typeface="Karla"/>
                <a:cs typeface="Karla"/>
                <a:sym typeface="Karla"/>
              </a:defRPr>
            </a:lvl6pPr>
            <a:lvl7pPr lvl="6" algn="r" rtl="0">
              <a:buNone/>
              <a:defRPr sz="800">
                <a:solidFill>
                  <a:srgbClr val="999999"/>
                </a:solidFill>
                <a:latin typeface="Karla"/>
                <a:ea typeface="Karla"/>
                <a:cs typeface="Karla"/>
                <a:sym typeface="Karla"/>
              </a:defRPr>
            </a:lvl7pPr>
            <a:lvl8pPr lvl="7" algn="r" rtl="0">
              <a:buNone/>
              <a:defRPr sz="800">
                <a:solidFill>
                  <a:srgbClr val="999999"/>
                </a:solidFill>
                <a:latin typeface="Karla"/>
                <a:ea typeface="Karla"/>
                <a:cs typeface="Karla"/>
                <a:sym typeface="Karla"/>
              </a:defRPr>
            </a:lvl8pPr>
            <a:lvl9pPr lvl="8" algn="r" rtl="0">
              <a:buNone/>
              <a:defRPr sz="800">
                <a:solidFill>
                  <a:srgbClr val="999999"/>
                </a:solidFill>
                <a:latin typeface="Karla"/>
                <a:ea typeface="Karla"/>
                <a:cs typeface="Karla"/>
                <a:sym typeface="Karl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OU 1">
  <p:cSld name="BLANK_1">
    <p:spTree>
      <p:nvGrpSpPr>
        <p:cNvPr id="1" name="Shape 665"/>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6"/>
        <p:cNvGrpSpPr/>
        <p:nvPr/>
      </p:nvGrpSpPr>
      <p:grpSpPr>
        <a:xfrm>
          <a:off x="0" y="0"/>
          <a:ext cx="0" cy="0"/>
          <a:chOff x="0" y="0"/>
          <a:chExt cx="0" cy="0"/>
        </a:xfrm>
      </p:grpSpPr>
      <p:sp>
        <p:nvSpPr>
          <p:cNvPr id="667" name="Google Shape;667;p115"/>
          <p:cNvSpPr txBox="1">
            <a:spLocks noGrp="1"/>
          </p:cNvSpPr>
          <p:nvPr>
            <p:ph type="body" idx="1"/>
          </p:nvPr>
        </p:nvSpPr>
        <p:spPr>
          <a:xfrm>
            <a:off x="311700" y="4230575"/>
            <a:ext cx="5998800" cy="605100"/>
          </a:xfrm>
          <a:prstGeom prst="rect">
            <a:avLst/>
          </a:prstGeom>
        </p:spPr>
        <p:txBody>
          <a:bodyPr spcFirstLastPara="1" wrap="square" lIns="0" tIns="0" rIns="0" bIns="0"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668" name="Google Shape;668;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9"/>
        <p:cNvGrpSpPr/>
        <p:nvPr/>
      </p:nvGrpSpPr>
      <p:grpSpPr>
        <a:xfrm>
          <a:off x="0" y="0"/>
          <a:ext cx="0" cy="0"/>
          <a:chOff x="0" y="0"/>
          <a:chExt cx="0" cy="0"/>
        </a:xfrm>
      </p:grpSpPr>
      <p:sp>
        <p:nvSpPr>
          <p:cNvPr id="670" name="Google Shape;670;p1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1" name="Google Shape;671;p1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AutoNum type="arabicPeriod"/>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72" name="Google Shape;672;p1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3" name="Google Shape;673;p1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4" name="Google Shape;674;p1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9 Text and image">
  <p:cSld name="Picture Left, Text Right">
    <p:spTree>
      <p:nvGrpSpPr>
        <p:cNvPr id="1" name="Shape 679"/>
        <p:cNvGrpSpPr/>
        <p:nvPr/>
      </p:nvGrpSpPr>
      <p:grpSpPr>
        <a:xfrm>
          <a:off x="0" y="0"/>
          <a:ext cx="0" cy="0"/>
          <a:chOff x="0" y="0"/>
          <a:chExt cx="0" cy="0"/>
        </a:xfrm>
      </p:grpSpPr>
      <p:sp>
        <p:nvSpPr>
          <p:cNvPr id="680" name="Google Shape;680;p118"/>
          <p:cNvSpPr txBox="1">
            <a:spLocks noGrp="1"/>
          </p:cNvSpPr>
          <p:nvPr>
            <p:ph type="body" idx="1"/>
          </p:nvPr>
        </p:nvSpPr>
        <p:spPr>
          <a:xfrm>
            <a:off x="4912799" y="1331914"/>
            <a:ext cx="39837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681" name="Google Shape;681;p118"/>
          <p:cNvSpPr txBox="1">
            <a:spLocks noGrp="1"/>
          </p:cNvSpPr>
          <p:nvPr>
            <p:ph type="title"/>
          </p:nvPr>
        </p:nvSpPr>
        <p:spPr>
          <a:xfrm>
            <a:off x="4912798" y="664391"/>
            <a:ext cx="39837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682" name="Google Shape;682;p11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01 Cover (red)">
  <p:cSld name="Jstor Cover (Red)">
    <p:bg>
      <p:bgPr>
        <a:blipFill>
          <a:blip r:embed="rId2">
            <a:alphaModFix/>
          </a:blip>
          <a:stretch>
            <a:fillRect/>
          </a:stretch>
        </a:blipFill>
        <a:effectLst/>
      </p:bgPr>
    </p:bg>
    <p:spTree>
      <p:nvGrpSpPr>
        <p:cNvPr id="1" name="Shape 683"/>
        <p:cNvGrpSpPr/>
        <p:nvPr/>
      </p:nvGrpSpPr>
      <p:grpSpPr>
        <a:xfrm>
          <a:off x="0" y="0"/>
          <a:ext cx="0" cy="0"/>
          <a:chOff x="0" y="0"/>
          <a:chExt cx="0" cy="0"/>
        </a:xfrm>
      </p:grpSpPr>
      <p:sp>
        <p:nvSpPr>
          <p:cNvPr id="684" name="Google Shape;684;p119"/>
          <p:cNvSpPr txBox="1">
            <a:spLocks noGrp="1"/>
          </p:cNvSpPr>
          <p:nvPr>
            <p:ph type="title"/>
          </p:nvPr>
        </p:nvSpPr>
        <p:spPr>
          <a:xfrm>
            <a:off x="699715" y="1339969"/>
            <a:ext cx="62178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685" name="Google Shape;685;p119"/>
          <p:cNvSpPr txBox="1">
            <a:spLocks noGrp="1"/>
          </p:cNvSpPr>
          <p:nvPr>
            <p:ph type="subTitle" idx="1"/>
          </p:nvPr>
        </p:nvSpPr>
        <p:spPr>
          <a:xfrm>
            <a:off x="704088" y="367588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b="1">
                <a:solidFill>
                  <a:schemeClr val="lt1"/>
                </a:solidFill>
              </a:defRPr>
            </a:lvl1pPr>
            <a:lvl2pPr lvl="1" algn="l">
              <a:lnSpc>
                <a:spcPct val="95000"/>
              </a:lnSpc>
              <a:spcBef>
                <a:spcPts val="500"/>
              </a:spcBef>
              <a:spcAft>
                <a:spcPts val="0"/>
              </a:spcAft>
              <a:buClr>
                <a:schemeClr val="lt1"/>
              </a:buClr>
              <a:buSzPts val="1200"/>
              <a:buNone/>
              <a:defRPr sz="1200" b="1">
                <a:solidFill>
                  <a:schemeClr val="lt1"/>
                </a:solidFill>
              </a:defRPr>
            </a:lvl2pPr>
            <a:lvl3pPr lvl="2" algn="l">
              <a:lnSpc>
                <a:spcPct val="100000"/>
              </a:lnSpc>
              <a:spcBef>
                <a:spcPts val="900"/>
              </a:spcBef>
              <a:spcAft>
                <a:spcPts val="0"/>
              </a:spcAft>
              <a:buClr>
                <a:schemeClr val="lt1"/>
              </a:buClr>
              <a:buSzPts val="1200"/>
              <a:buNone/>
              <a:defRPr sz="1200" b="1">
                <a:solidFill>
                  <a:schemeClr val="lt1"/>
                </a:solidFill>
              </a:defRPr>
            </a:lvl3pPr>
            <a:lvl4pPr lvl="3" algn="l">
              <a:lnSpc>
                <a:spcPct val="100000"/>
              </a:lnSpc>
              <a:spcBef>
                <a:spcPts val="900"/>
              </a:spcBef>
              <a:spcAft>
                <a:spcPts val="0"/>
              </a:spcAft>
              <a:buClr>
                <a:schemeClr val="lt1"/>
              </a:buClr>
              <a:buSzPts val="1200"/>
              <a:buNone/>
              <a:defRPr sz="1200" b="1">
                <a:solidFill>
                  <a:schemeClr val="lt1"/>
                </a:solidFill>
              </a:defRPr>
            </a:lvl4pPr>
            <a:lvl5pPr lvl="4" algn="l">
              <a:lnSpc>
                <a:spcPct val="100000"/>
              </a:lnSpc>
              <a:spcBef>
                <a:spcPts val="900"/>
              </a:spcBef>
              <a:spcAft>
                <a:spcPts val="0"/>
              </a:spcAft>
              <a:buClr>
                <a:schemeClr val="lt1"/>
              </a:buClr>
              <a:buSzPts val="1200"/>
              <a:buNone/>
              <a:defRPr sz="1200" b="1">
                <a:solidFill>
                  <a:schemeClr val="lt1"/>
                </a:solidFill>
              </a:defRPr>
            </a:lvl5pPr>
            <a:lvl6pPr lvl="5" algn="l">
              <a:lnSpc>
                <a:spcPct val="100000"/>
              </a:lnSpc>
              <a:spcBef>
                <a:spcPts val="180"/>
              </a:spcBef>
              <a:spcAft>
                <a:spcPts val="0"/>
              </a:spcAft>
              <a:buClr>
                <a:schemeClr val="lt1"/>
              </a:buClr>
              <a:buSzPts val="1200"/>
              <a:buNone/>
              <a:defRPr sz="1200" b="1">
                <a:solidFill>
                  <a:schemeClr val="lt1"/>
                </a:solidFill>
              </a:defRPr>
            </a:lvl6pPr>
            <a:lvl7pPr lvl="6" algn="l">
              <a:lnSpc>
                <a:spcPct val="100000"/>
              </a:lnSpc>
              <a:spcBef>
                <a:spcPts val="180"/>
              </a:spcBef>
              <a:spcAft>
                <a:spcPts val="0"/>
              </a:spcAft>
              <a:buClr>
                <a:schemeClr val="lt1"/>
              </a:buClr>
              <a:buSzPts val="1200"/>
              <a:buNone/>
              <a:defRPr sz="1200" b="1">
                <a:solidFill>
                  <a:schemeClr val="lt1"/>
                </a:solidFill>
              </a:defRPr>
            </a:lvl7pPr>
            <a:lvl8pPr lvl="7" algn="l">
              <a:lnSpc>
                <a:spcPct val="100000"/>
              </a:lnSpc>
              <a:spcBef>
                <a:spcPts val="180"/>
              </a:spcBef>
              <a:spcAft>
                <a:spcPts val="0"/>
              </a:spcAft>
              <a:buClr>
                <a:schemeClr val="lt1"/>
              </a:buClr>
              <a:buSzPts val="1200"/>
              <a:buNone/>
              <a:defRPr sz="1200" b="1">
                <a:solidFill>
                  <a:schemeClr val="lt1"/>
                </a:solidFill>
              </a:defRPr>
            </a:lvl8pPr>
            <a:lvl9pPr lvl="8" algn="l">
              <a:lnSpc>
                <a:spcPct val="100000"/>
              </a:lnSpc>
              <a:spcBef>
                <a:spcPts val="180"/>
              </a:spcBef>
              <a:spcAft>
                <a:spcPts val="0"/>
              </a:spcAft>
              <a:buClr>
                <a:schemeClr val="lt1"/>
              </a:buClr>
              <a:buSzPts val="1200"/>
              <a:buNone/>
              <a:defRPr sz="1200" b="1">
                <a:solidFill>
                  <a:schemeClr val="lt1"/>
                </a:solidFill>
              </a:defRPr>
            </a:lvl9pPr>
          </a:lstStyle>
          <a:p>
            <a:endParaRPr/>
          </a:p>
        </p:txBody>
      </p:sp>
      <p:sp>
        <p:nvSpPr>
          <p:cNvPr id="686" name="Google Shape;686;p119"/>
          <p:cNvSpPr txBox="1">
            <a:spLocks noGrp="1"/>
          </p:cNvSpPr>
          <p:nvPr>
            <p:ph type="subTitle" idx="2"/>
          </p:nvPr>
        </p:nvSpPr>
        <p:spPr>
          <a:xfrm>
            <a:off x="704088" y="3886200"/>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95000"/>
              </a:lnSpc>
              <a:spcBef>
                <a:spcPts val="500"/>
              </a:spcBef>
              <a:spcAft>
                <a:spcPts val="0"/>
              </a:spcAft>
              <a:buClr>
                <a:schemeClr val="lt1"/>
              </a:buClr>
              <a:buSzPts val="1200"/>
              <a:buNone/>
              <a:defRPr sz="1200">
                <a:solidFill>
                  <a:schemeClr val="lt1"/>
                </a:solidFill>
              </a:defRPr>
            </a:lvl2pPr>
            <a:lvl3pPr lvl="2" algn="l">
              <a:lnSpc>
                <a:spcPct val="100000"/>
              </a:lnSpc>
              <a:spcBef>
                <a:spcPts val="900"/>
              </a:spcBef>
              <a:spcAft>
                <a:spcPts val="0"/>
              </a:spcAft>
              <a:buClr>
                <a:schemeClr val="lt1"/>
              </a:buClr>
              <a:buSzPts val="1200"/>
              <a:buNone/>
              <a:defRPr sz="1200">
                <a:solidFill>
                  <a:schemeClr val="lt1"/>
                </a:solidFill>
              </a:defRPr>
            </a:lvl3pPr>
            <a:lvl4pPr lvl="3" algn="l">
              <a:lnSpc>
                <a:spcPct val="100000"/>
              </a:lnSpc>
              <a:spcBef>
                <a:spcPts val="900"/>
              </a:spcBef>
              <a:spcAft>
                <a:spcPts val="0"/>
              </a:spcAft>
              <a:buClr>
                <a:schemeClr val="lt1"/>
              </a:buClr>
              <a:buSzPts val="1200"/>
              <a:buNone/>
              <a:defRPr sz="1200">
                <a:solidFill>
                  <a:schemeClr val="lt1"/>
                </a:solidFill>
              </a:defRPr>
            </a:lvl4pPr>
            <a:lvl5pPr lvl="4" algn="l">
              <a:lnSpc>
                <a:spcPct val="100000"/>
              </a:lnSpc>
              <a:spcBef>
                <a:spcPts val="900"/>
              </a:spcBef>
              <a:spcAft>
                <a:spcPts val="0"/>
              </a:spcAft>
              <a:buClr>
                <a:schemeClr val="lt1"/>
              </a:buClr>
              <a:buSzPts val="1200"/>
              <a:buNone/>
              <a:defRPr sz="1200">
                <a:solidFill>
                  <a:schemeClr val="lt1"/>
                </a:solidFill>
              </a:defRPr>
            </a:lvl5pPr>
            <a:lvl6pPr lvl="5" algn="l">
              <a:lnSpc>
                <a:spcPct val="100000"/>
              </a:lnSpc>
              <a:spcBef>
                <a:spcPts val="180"/>
              </a:spcBef>
              <a:spcAft>
                <a:spcPts val="0"/>
              </a:spcAft>
              <a:buClr>
                <a:schemeClr val="lt1"/>
              </a:buClr>
              <a:buSzPts val="1200"/>
              <a:buNone/>
              <a:defRPr sz="1200">
                <a:solidFill>
                  <a:schemeClr val="lt1"/>
                </a:solidFill>
              </a:defRPr>
            </a:lvl6pPr>
            <a:lvl7pPr lvl="6" algn="l">
              <a:lnSpc>
                <a:spcPct val="100000"/>
              </a:lnSpc>
              <a:spcBef>
                <a:spcPts val="180"/>
              </a:spcBef>
              <a:spcAft>
                <a:spcPts val="0"/>
              </a:spcAft>
              <a:buClr>
                <a:schemeClr val="lt1"/>
              </a:buClr>
              <a:buSzPts val="1200"/>
              <a:buNone/>
              <a:defRPr sz="1200">
                <a:solidFill>
                  <a:schemeClr val="lt1"/>
                </a:solidFill>
              </a:defRPr>
            </a:lvl7pPr>
            <a:lvl8pPr lvl="7" algn="l">
              <a:lnSpc>
                <a:spcPct val="100000"/>
              </a:lnSpc>
              <a:spcBef>
                <a:spcPts val="180"/>
              </a:spcBef>
              <a:spcAft>
                <a:spcPts val="0"/>
              </a:spcAft>
              <a:buClr>
                <a:schemeClr val="lt1"/>
              </a:buClr>
              <a:buSzPts val="1200"/>
              <a:buNone/>
              <a:defRPr sz="1200">
                <a:solidFill>
                  <a:schemeClr val="lt1"/>
                </a:solidFill>
              </a:defRPr>
            </a:lvl8pPr>
            <a:lvl9pPr lvl="8" algn="l">
              <a:lnSpc>
                <a:spcPct val="100000"/>
              </a:lnSpc>
              <a:spcBef>
                <a:spcPts val="180"/>
              </a:spcBef>
              <a:spcAft>
                <a:spcPts val="0"/>
              </a:spcAft>
              <a:buClr>
                <a:schemeClr val="lt1"/>
              </a:buClr>
              <a:buSzPts val="1200"/>
              <a:buNone/>
              <a:defRPr sz="1200">
                <a:solidFill>
                  <a:schemeClr val="lt1"/>
                </a:solidFill>
              </a:defRPr>
            </a:lvl9pPr>
          </a:lstStyle>
          <a:p>
            <a:endParaRPr/>
          </a:p>
        </p:txBody>
      </p:sp>
      <p:pic>
        <p:nvPicPr>
          <p:cNvPr id="687" name="Google Shape;687;p119"/>
          <p:cNvPicPr preferRelativeResize="0"/>
          <p:nvPr/>
        </p:nvPicPr>
        <p:blipFill rotWithShape="1">
          <a:blip r:embed="rId3">
            <a:alphaModFix/>
          </a:blip>
          <a:srcRect t="22229" b="22224"/>
          <a:stretch/>
        </p:blipFill>
        <p:spPr>
          <a:xfrm>
            <a:off x="141308" y="268550"/>
            <a:ext cx="8124624" cy="72205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08 About ITHAKA 1">
  <p:cSld name="Jstor Legal_1">
    <p:spTree>
      <p:nvGrpSpPr>
        <p:cNvPr id="1" name="Shape 688"/>
        <p:cNvGrpSpPr/>
        <p:nvPr/>
      </p:nvGrpSpPr>
      <p:grpSpPr>
        <a:xfrm>
          <a:off x="0" y="0"/>
          <a:ext cx="0" cy="0"/>
          <a:chOff x="0" y="0"/>
          <a:chExt cx="0" cy="0"/>
        </a:xfrm>
      </p:grpSpPr>
      <p:sp>
        <p:nvSpPr>
          <p:cNvPr id="689" name="Google Shape;689;p120"/>
          <p:cNvSpPr txBox="1"/>
          <p:nvPr/>
        </p:nvSpPr>
        <p:spPr>
          <a:xfrm>
            <a:off x="693525" y="625773"/>
            <a:ext cx="5798700" cy="2080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Roboto"/>
                <a:ea typeface="Roboto"/>
                <a:cs typeface="Roboto"/>
                <a:sym typeface="Roboto"/>
              </a:rPr>
              <a:t>We are a no</a:t>
            </a:r>
            <a:r>
              <a:rPr lang="en-US" sz="2000">
                <a:solidFill>
                  <a:schemeClr val="dk1"/>
                </a:solidFill>
                <a:latin typeface="Roboto"/>
                <a:ea typeface="Roboto"/>
                <a:cs typeface="Roboto"/>
                <a:sym typeface="Roboto"/>
              </a:rPr>
              <a:t>nprofit</a:t>
            </a:r>
            <a:r>
              <a:rPr lang="en-US" sz="2000" b="0" i="0" u="none" strike="noStrike" cap="none">
                <a:solidFill>
                  <a:schemeClr val="dk1"/>
                </a:solidFill>
                <a:latin typeface="Roboto"/>
                <a:ea typeface="Roboto"/>
                <a:cs typeface="Roboto"/>
                <a:sym typeface="Roboto"/>
              </a:rPr>
              <a:t> with a mission to improve access to knowledge and education for people around the world.</a:t>
            </a:r>
            <a:endParaRPr sz="20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p:txBody>
      </p:sp>
      <p:sp>
        <p:nvSpPr>
          <p:cNvPr id="690" name="Google Shape;690;p12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91" name="Google Shape;691;p120"/>
          <p:cNvPicPr preferRelativeResize="0"/>
          <p:nvPr/>
        </p:nvPicPr>
        <p:blipFill rotWithShape="1">
          <a:blip r:embed="rId2">
            <a:alphaModFix/>
          </a:blip>
          <a:srcRect t="13753" b="13746"/>
          <a:stretch/>
        </p:blipFill>
        <p:spPr>
          <a:xfrm>
            <a:off x="210601" y="3165738"/>
            <a:ext cx="7913923" cy="918887"/>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30 Two columns text">
  <p:cSld name="2 column text">
    <p:spTree>
      <p:nvGrpSpPr>
        <p:cNvPr id="1" name="Shape 692"/>
        <p:cNvGrpSpPr/>
        <p:nvPr/>
      </p:nvGrpSpPr>
      <p:grpSpPr>
        <a:xfrm>
          <a:off x="0" y="0"/>
          <a:ext cx="0" cy="0"/>
          <a:chOff x="0" y="0"/>
          <a:chExt cx="0" cy="0"/>
        </a:xfrm>
      </p:grpSpPr>
      <p:sp>
        <p:nvSpPr>
          <p:cNvPr id="693" name="Google Shape;693;p121"/>
          <p:cNvSpPr txBox="1">
            <a:spLocks noGrp="1"/>
          </p:cNvSpPr>
          <p:nvPr>
            <p:ph type="title"/>
          </p:nvPr>
        </p:nvSpPr>
        <p:spPr>
          <a:xfrm>
            <a:off x="693229" y="533400"/>
            <a:ext cx="4956600" cy="385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3700">
                <a:latin typeface="Times New Roman"/>
                <a:ea typeface="Times New Roman"/>
                <a:cs typeface="Times New Roman"/>
                <a:sym typeface="Times New Roman"/>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694" name="Google Shape;694;p121"/>
          <p:cNvSpPr txBox="1">
            <a:spLocks noGrp="1"/>
          </p:cNvSpPr>
          <p:nvPr>
            <p:ph type="body" idx="1"/>
          </p:nvPr>
        </p:nvSpPr>
        <p:spPr>
          <a:xfrm>
            <a:off x="703263" y="1340462"/>
            <a:ext cx="3516300" cy="3082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695" name="Google Shape;695;p121"/>
          <p:cNvSpPr txBox="1">
            <a:spLocks noGrp="1"/>
          </p:cNvSpPr>
          <p:nvPr>
            <p:ph type="body" idx="2"/>
          </p:nvPr>
        </p:nvSpPr>
        <p:spPr>
          <a:xfrm>
            <a:off x="4922838" y="1340462"/>
            <a:ext cx="3516300" cy="3082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696" name="Google Shape;696;p121"/>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23 Text and artwork">
  <p:cSld name="Text Left, Pic Right Vert with Caption">
    <p:bg>
      <p:bgPr>
        <a:solidFill>
          <a:schemeClr val="lt1"/>
        </a:solidFill>
        <a:effectLst/>
      </p:bgPr>
    </p:bg>
    <p:spTree>
      <p:nvGrpSpPr>
        <p:cNvPr id="1" name="Shape 697"/>
        <p:cNvGrpSpPr/>
        <p:nvPr/>
      </p:nvGrpSpPr>
      <p:grpSpPr>
        <a:xfrm>
          <a:off x="0" y="0"/>
          <a:ext cx="0" cy="0"/>
          <a:chOff x="0" y="0"/>
          <a:chExt cx="0" cy="0"/>
        </a:xfrm>
      </p:grpSpPr>
      <p:sp>
        <p:nvSpPr>
          <p:cNvPr id="698" name="Google Shape;698;p122"/>
          <p:cNvSpPr txBox="1">
            <a:spLocks noGrp="1"/>
          </p:cNvSpPr>
          <p:nvPr>
            <p:ph type="body" idx="1"/>
          </p:nvPr>
        </p:nvSpPr>
        <p:spPr>
          <a:xfrm>
            <a:off x="5426425" y="4102315"/>
            <a:ext cx="2488800" cy="376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b="0" i="1">
                <a:solidFill>
                  <a:schemeClr val="dk2"/>
                </a:solidFill>
                <a:latin typeface="Arial"/>
                <a:ea typeface="Arial"/>
                <a:cs typeface="Arial"/>
                <a:sym typeface="Arial"/>
              </a:defRPr>
            </a:lvl1pPr>
            <a:lvl2pPr marL="914400" lvl="1" indent="-330200" algn="l">
              <a:lnSpc>
                <a:spcPct val="95000"/>
              </a:lnSpc>
              <a:spcBef>
                <a:spcPts val="500"/>
              </a:spcBef>
              <a:spcAft>
                <a:spcPts val="0"/>
              </a:spcAft>
              <a:buSzPts val="160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699" name="Google Shape;699;p122"/>
          <p:cNvSpPr txBox="1">
            <a:spLocks noGrp="1"/>
          </p:cNvSpPr>
          <p:nvPr>
            <p:ph type="title"/>
          </p:nvPr>
        </p:nvSpPr>
        <p:spPr>
          <a:xfrm>
            <a:off x="693223" y="667512"/>
            <a:ext cx="4247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700" name="Google Shape;700;p122"/>
          <p:cNvSpPr txBox="1">
            <a:spLocks noGrp="1"/>
          </p:cNvSpPr>
          <p:nvPr>
            <p:ph type="body" idx="2"/>
          </p:nvPr>
        </p:nvSpPr>
        <p:spPr>
          <a:xfrm>
            <a:off x="697986" y="1344038"/>
            <a:ext cx="3819600" cy="2267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sz="1400" b="1"/>
            </a:lvl1pPr>
            <a:lvl2pPr marL="914400" lvl="1" indent="-330200" algn="l">
              <a:lnSpc>
                <a:spcPct val="95000"/>
              </a:lnSpc>
              <a:spcBef>
                <a:spcPts val="0"/>
              </a:spcBef>
              <a:spcAft>
                <a:spcPts val="0"/>
              </a:spcAft>
              <a:buClr>
                <a:srgbClr val="FD4642"/>
              </a:buClr>
              <a:buSzPts val="1600"/>
              <a:buFont typeface="Noto Sans Symbols"/>
              <a:buChar char="●"/>
              <a:defRPr sz="1400" b="0"/>
            </a:lvl2pPr>
            <a:lvl3pPr marL="1371600" lvl="2" indent="-317500" algn="l">
              <a:lnSpc>
                <a:spcPct val="100000"/>
              </a:lnSpc>
              <a:spcBef>
                <a:spcPts val="900"/>
              </a:spcBef>
              <a:spcAft>
                <a:spcPts val="0"/>
              </a:spcAft>
              <a:buSzPts val="1400"/>
              <a:buAutoNum type="arabicPeriod"/>
              <a:defRPr sz="1400" b="0"/>
            </a:lvl3pPr>
            <a:lvl4pPr marL="1828800" lvl="3" indent="-308610" algn="l">
              <a:lnSpc>
                <a:spcPct val="100000"/>
              </a:lnSpc>
              <a:spcBef>
                <a:spcPts val="900"/>
              </a:spcBef>
              <a:spcAft>
                <a:spcPts val="0"/>
              </a:spcAft>
              <a:buSzPts val="1260"/>
              <a:buChar char="•"/>
              <a:defRPr sz="1400" b="0"/>
            </a:lvl4pPr>
            <a:lvl5pPr marL="2286000" lvl="4" indent="-317500" algn="l">
              <a:lnSpc>
                <a:spcPct val="100000"/>
              </a:lnSpc>
              <a:spcBef>
                <a:spcPts val="900"/>
              </a:spcBef>
              <a:spcAft>
                <a:spcPts val="0"/>
              </a:spcAft>
              <a:buSzPts val="1400"/>
              <a:buChar char="•"/>
              <a:defRPr sz="1400" b="0"/>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701" name="Google Shape;701;p122"/>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p:cSld name="1_Text_1">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sz="36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pic>
        <p:nvPicPr>
          <p:cNvPr id="70" name="Google Shape;70;p13"/>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71" name="Google Shape;71;p13"/>
          <p:cNvSpPr txBox="1">
            <a:spLocks noGrp="1"/>
          </p:cNvSpPr>
          <p:nvPr>
            <p:ph type="sldNum" idx="12"/>
          </p:nvPr>
        </p:nvSpPr>
        <p:spPr>
          <a:xfrm>
            <a:off x="7991856" y="460670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13"/>
          <p:cNvSpPr txBox="1">
            <a:spLocks noGrp="1"/>
          </p:cNvSpPr>
          <p:nvPr>
            <p:ph type="body" idx="1"/>
          </p:nvPr>
        </p:nvSpPr>
        <p:spPr>
          <a:xfrm>
            <a:off x="694944" y="1380744"/>
            <a:ext cx="3953700" cy="723000"/>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0"/>
              </a:spcBef>
              <a:spcAft>
                <a:spcPts val="0"/>
              </a:spcAft>
              <a:buSzPts val="2000"/>
              <a:buChar char="●"/>
              <a:defRPr sz="2000" b="1"/>
            </a:lvl1pPr>
            <a:lvl2pPr marL="914400" lvl="1" indent="-330200" algn="l">
              <a:lnSpc>
                <a:spcPct val="95000"/>
              </a:lnSpc>
              <a:spcBef>
                <a:spcPts val="500"/>
              </a:spcBef>
              <a:spcAft>
                <a:spcPts val="0"/>
              </a:spcAft>
              <a:buSzPts val="1600"/>
              <a:buChar char="●"/>
              <a:defRPr sz="2000"/>
            </a:lvl2pPr>
            <a:lvl3pPr marL="1371600" lvl="2" indent="-355600" algn="l">
              <a:lnSpc>
                <a:spcPct val="100000"/>
              </a:lnSpc>
              <a:spcBef>
                <a:spcPts val="900"/>
              </a:spcBef>
              <a:spcAft>
                <a:spcPts val="0"/>
              </a:spcAft>
              <a:buSzPts val="2000"/>
              <a:buAutoNum type="arabicPeriod"/>
              <a:defRPr sz="2000"/>
            </a:lvl3pPr>
            <a:lvl4pPr marL="1828800" lvl="3" indent="-355600" algn="l">
              <a:lnSpc>
                <a:spcPct val="100000"/>
              </a:lnSpc>
              <a:spcBef>
                <a:spcPts val="900"/>
              </a:spcBef>
              <a:spcAft>
                <a:spcPts val="0"/>
              </a:spcAft>
              <a:buSzPts val="2000"/>
              <a:buChar char="•"/>
              <a:defRPr sz="2000"/>
            </a:lvl4pPr>
            <a:lvl5pPr marL="2286000" lvl="4" indent="-355600" algn="l">
              <a:lnSpc>
                <a:spcPct val="100000"/>
              </a:lnSpc>
              <a:spcBef>
                <a:spcPts val="900"/>
              </a:spcBef>
              <a:spcAft>
                <a:spcPts val="0"/>
              </a:spcAft>
              <a:buSzPts val="2000"/>
              <a:buChar char="•"/>
              <a:defRPr sz="2000"/>
            </a:lvl5pPr>
            <a:lvl6pPr marL="2743200" lvl="5" indent="-355600" algn="l">
              <a:lnSpc>
                <a:spcPct val="100000"/>
              </a:lnSpc>
              <a:spcBef>
                <a:spcPts val="180"/>
              </a:spcBef>
              <a:spcAft>
                <a:spcPts val="0"/>
              </a:spcAft>
              <a:buSzPts val="2000"/>
              <a:buChar char="­"/>
              <a:defRPr sz="2000"/>
            </a:lvl6pPr>
            <a:lvl7pPr marL="3200400" lvl="6" indent="-355600" algn="l">
              <a:lnSpc>
                <a:spcPct val="100000"/>
              </a:lnSpc>
              <a:spcBef>
                <a:spcPts val="180"/>
              </a:spcBef>
              <a:spcAft>
                <a:spcPts val="0"/>
              </a:spcAft>
              <a:buSzPts val="2000"/>
              <a:buChar char="­"/>
              <a:defRPr sz="2000"/>
            </a:lvl7pPr>
            <a:lvl8pPr marL="3657600" lvl="7" indent="-355600" algn="l">
              <a:lnSpc>
                <a:spcPct val="100000"/>
              </a:lnSpc>
              <a:spcBef>
                <a:spcPts val="180"/>
              </a:spcBef>
              <a:spcAft>
                <a:spcPts val="0"/>
              </a:spcAft>
              <a:buSzPts val="2000"/>
              <a:buChar char="­"/>
              <a:defRPr sz="2000"/>
            </a:lvl8pPr>
            <a:lvl9pPr marL="4114800" lvl="8" indent="-355600" algn="l">
              <a:lnSpc>
                <a:spcPct val="100000"/>
              </a:lnSpc>
              <a:spcBef>
                <a:spcPts val="180"/>
              </a:spcBef>
              <a:spcAft>
                <a:spcPts val="0"/>
              </a:spcAft>
              <a:buSzPts val="2000"/>
              <a:buChar char="­"/>
              <a:defRPr sz="2000"/>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26 Transition (coral to JSTOR red)">
  <p:cSld name="Pull Quote Vertically Centered">
    <p:bg>
      <p:bgPr>
        <a:solidFill>
          <a:schemeClr val="accent2"/>
        </a:solidFill>
        <a:effectLst/>
      </p:bgPr>
    </p:bg>
    <p:spTree>
      <p:nvGrpSpPr>
        <p:cNvPr id="1" name="Shape 702"/>
        <p:cNvGrpSpPr/>
        <p:nvPr/>
      </p:nvGrpSpPr>
      <p:grpSpPr>
        <a:xfrm>
          <a:off x="0" y="0"/>
          <a:ext cx="0" cy="0"/>
          <a:chOff x="0" y="0"/>
          <a:chExt cx="0" cy="0"/>
        </a:xfrm>
      </p:grpSpPr>
      <p:sp>
        <p:nvSpPr>
          <p:cNvPr id="703" name="Google Shape;703;p123"/>
          <p:cNvSpPr txBox="1">
            <a:spLocks noGrp="1"/>
          </p:cNvSpPr>
          <p:nvPr>
            <p:ph type="title"/>
          </p:nvPr>
        </p:nvSpPr>
        <p:spPr>
          <a:xfrm>
            <a:off x="704088" y="1271016"/>
            <a:ext cx="5340000" cy="2596800"/>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pic>
        <p:nvPicPr>
          <p:cNvPr id="704" name="Google Shape;704;p123"/>
          <p:cNvPicPr preferRelativeResize="0"/>
          <p:nvPr/>
        </p:nvPicPr>
        <p:blipFill rotWithShape="1">
          <a:blip r:embed="rId2">
            <a:alphaModFix/>
          </a:blip>
          <a:srcRect/>
          <a:stretch/>
        </p:blipFill>
        <p:spPr>
          <a:xfrm>
            <a:off x="8259" y="0"/>
            <a:ext cx="9127483" cy="514350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27 Transition (midnight blue to glacier)">
  <p:cSld name="Pull Quote Vertically Centered_1">
    <p:bg>
      <p:bgPr>
        <a:solidFill>
          <a:schemeClr val="accent2"/>
        </a:solidFill>
        <a:effectLst/>
      </p:bgPr>
    </p:bg>
    <p:spTree>
      <p:nvGrpSpPr>
        <p:cNvPr id="1" name="Shape 705"/>
        <p:cNvGrpSpPr/>
        <p:nvPr/>
      </p:nvGrpSpPr>
      <p:grpSpPr>
        <a:xfrm>
          <a:off x="0" y="0"/>
          <a:ext cx="0" cy="0"/>
          <a:chOff x="0" y="0"/>
          <a:chExt cx="0" cy="0"/>
        </a:xfrm>
      </p:grpSpPr>
      <p:sp>
        <p:nvSpPr>
          <p:cNvPr id="706" name="Google Shape;706;p124"/>
          <p:cNvSpPr txBox="1">
            <a:spLocks noGrp="1"/>
          </p:cNvSpPr>
          <p:nvPr>
            <p:ph type="title"/>
          </p:nvPr>
        </p:nvSpPr>
        <p:spPr>
          <a:xfrm>
            <a:off x="704088" y="1271016"/>
            <a:ext cx="5340000" cy="2596800"/>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pic>
        <p:nvPicPr>
          <p:cNvPr id="707" name="Google Shape;707;p124"/>
          <p:cNvPicPr preferRelativeResize="0"/>
          <p:nvPr/>
        </p:nvPicPr>
        <p:blipFill rotWithShape="1">
          <a:blip r:embed="rId2">
            <a:alphaModFix/>
          </a:blip>
          <a:srcRect/>
          <a:stretch/>
        </p:blipFill>
        <p:spPr>
          <a:xfrm>
            <a:off x="8259" y="0"/>
            <a:ext cx="9127483" cy="51435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35 Title only">
  <p:cSld name="Title Only">
    <p:spTree>
      <p:nvGrpSpPr>
        <p:cNvPr id="1" name="Shape 708"/>
        <p:cNvGrpSpPr/>
        <p:nvPr/>
      </p:nvGrpSpPr>
      <p:grpSpPr>
        <a:xfrm>
          <a:off x="0" y="0"/>
          <a:ext cx="0" cy="0"/>
          <a:chOff x="0" y="0"/>
          <a:chExt cx="0" cy="0"/>
        </a:xfrm>
      </p:grpSpPr>
      <p:sp>
        <p:nvSpPr>
          <p:cNvPr id="709" name="Google Shape;709;p125"/>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rmAutofit/>
          </a:bodyPr>
          <a:lstStyle>
            <a:lvl1pPr lvl="0" algn="l">
              <a:lnSpc>
                <a:spcPct val="80000"/>
              </a:lnSpc>
              <a:spcBef>
                <a:spcPts val="0"/>
              </a:spcBef>
              <a:spcAft>
                <a:spcPts val="0"/>
              </a:spcAft>
              <a:buSzPts val="2800"/>
              <a:buNone/>
              <a:defRPr/>
            </a:lvl1pPr>
            <a:lvl2pPr lvl="1" algn="l">
              <a:lnSpc>
                <a:spcPct val="85000"/>
              </a:lnSpc>
              <a:spcBef>
                <a:spcPts val="0"/>
              </a:spcBef>
              <a:spcAft>
                <a:spcPts val="0"/>
              </a:spcAft>
              <a:buSzPts val="2800"/>
              <a:buNone/>
              <a:defRPr/>
            </a:lvl2pPr>
            <a:lvl3pPr lvl="2" algn="l">
              <a:lnSpc>
                <a:spcPct val="85000"/>
              </a:lnSpc>
              <a:spcBef>
                <a:spcPts val="0"/>
              </a:spcBef>
              <a:spcAft>
                <a:spcPts val="0"/>
              </a:spcAft>
              <a:buSzPts val="2800"/>
              <a:buNone/>
              <a:defRPr/>
            </a:lvl3pPr>
            <a:lvl4pPr lvl="3" algn="l">
              <a:lnSpc>
                <a:spcPct val="85000"/>
              </a:lnSpc>
              <a:spcBef>
                <a:spcPts val="0"/>
              </a:spcBef>
              <a:spcAft>
                <a:spcPts val="0"/>
              </a:spcAft>
              <a:buSzPts val="2800"/>
              <a:buNone/>
              <a:defRPr/>
            </a:lvl4pPr>
            <a:lvl5pPr lvl="4" algn="l">
              <a:lnSpc>
                <a:spcPct val="85000"/>
              </a:lnSpc>
              <a:spcBef>
                <a:spcPts val="0"/>
              </a:spcBef>
              <a:spcAft>
                <a:spcPts val="0"/>
              </a:spcAft>
              <a:buSzPts val="2800"/>
              <a:buNone/>
              <a:defRPr/>
            </a:lvl5pPr>
            <a:lvl6pPr lvl="5" algn="l">
              <a:lnSpc>
                <a:spcPct val="85000"/>
              </a:lnSpc>
              <a:spcBef>
                <a:spcPts val="0"/>
              </a:spcBef>
              <a:spcAft>
                <a:spcPts val="0"/>
              </a:spcAft>
              <a:buSzPts val="2800"/>
              <a:buNone/>
              <a:defRPr/>
            </a:lvl6pPr>
            <a:lvl7pPr lvl="6" algn="l">
              <a:lnSpc>
                <a:spcPct val="85000"/>
              </a:lnSpc>
              <a:spcBef>
                <a:spcPts val="0"/>
              </a:spcBef>
              <a:spcAft>
                <a:spcPts val="0"/>
              </a:spcAft>
              <a:buSzPts val="2800"/>
              <a:buNone/>
              <a:defRPr/>
            </a:lvl7pPr>
            <a:lvl8pPr lvl="7" algn="l">
              <a:lnSpc>
                <a:spcPct val="85000"/>
              </a:lnSpc>
              <a:spcBef>
                <a:spcPts val="0"/>
              </a:spcBef>
              <a:spcAft>
                <a:spcPts val="0"/>
              </a:spcAft>
              <a:buSzPts val="2800"/>
              <a:buNone/>
              <a:defRPr/>
            </a:lvl8pPr>
            <a:lvl9pPr lvl="8" algn="l">
              <a:lnSpc>
                <a:spcPct val="85000"/>
              </a:lnSpc>
              <a:spcBef>
                <a:spcPts val="0"/>
              </a:spcBef>
              <a:spcAft>
                <a:spcPts val="0"/>
              </a:spcAft>
              <a:buSzPts val="2800"/>
              <a:buNone/>
              <a:defRPr/>
            </a:lvl9pPr>
          </a:lstStyle>
          <a:p>
            <a:endParaRPr/>
          </a:p>
        </p:txBody>
      </p:sp>
      <p:sp>
        <p:nvSpPr>
          <p:cNvPr id="710" name="Google Shape;710;p125"/>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1"/>
        <p:cNvGrpSpPr/>
        <p:nvPr/>
      </p:nvGrpSpPr>
      <p:grpSpPr>
        <a:xfrm>
          <a:off x="0" y="0"/>
          <a:ext cx="0" cy="0"/>
          <a:chOff x="0" y="0"/>
          <a:chExt cx="0" cy="0"/>
        </a:xfrm>
      </p:grpSpPr>
      <p:sp>
        <p:nvSpPr>
          <p:cNvPr id="712" name="Google Shape;712;p1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3" name="Google Shape;713;p1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14" name="Google Shape;714;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15"/>
        <p:cNvGrpSpPr/>
        <p:nvPr/>
      </p:nvGrpSpPr>
      <p:grpSpPr>
        <a:xfrm>
          <a:off x="0" y="0"/>
          <a:ext cx="0" cy="0"/>
          <a:chOff x="0" y="0"/>
          <a:chExt cx="0" cy="0"/>
        </a:xfrm>
      </p:grpSpPr>
      <p:sp>
        <p:nvSpPr>
          <p:cNvPr id="716" name="Google Shape;716;p1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717" name="Google Shape;717;p1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18" name="Google Shape;718;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719"/>
        <p:cNvGrpSpPr/>
        <p:nvPr/>
      </p:nvGrpSpPr>
      <p:grpSpPr>
        <a:xfrm>
          <a:off x="0" y="0"/>
          <a:ext cx="0" cy="0"/>
          <a:chOff x="0" y="0"/>
          <a:chExt cx="0" cy="0"/>
        </a:xfrm>
      </p:grpSpPr>
      <p:sp>
        <p:nvSpPr>
          <p:cNvPr id="720" name="Google Shape;720;p1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1"/>
        <p:cNvGrpSpPr/>
        <p:nvPr/>
      </p:nvGrpSpPr>
      <p:grpSpPr>
        <a:xfrm>
          <a:off x="0" y="0"/>
          <a:ext cx="0" cy="0"/>
          <a:chOff x="0" y="0"/>
          <a:chExt cx="0" cy="0"/>
        </a:xfrm>
      </p:grpSpPr>
      <p:sp>
        <p:nvSpPr>
          <p:cNvPr id="722" name="Google Shape;722;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3"/>
        <p:cNvGrpSpPr/>
        <p:nvPr/>
      </p:nvGrpSpPr>
      <p:grpSpPr>
        <a:xfrm>
          <a:off x="0" y="0"/>
          <a:ext cx="0" cy="0"/>
          <a:chOff x="0" y="0"/>
          <a:chExt cx="0" cy="0"/>
        </a:xfrm>
      </p:grpSpPr>
      <p:sp>
        <p:nvSpPr>
          <p:cNvPr id="724" name="Google Shape;724;p13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25" name="Google Shape;725;p1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26"/>
        <p:cNvGrpSpPr/>
        <p:nvPr/>
      </p:nvGrpSpPr>
      <p:grpSpPr>
        <a:xfrm>
          <a:off x="0" y="0"/>
          <a:ext cx="0" cy="0"/>
          <a:chOff x="0" y="0"/>
          <a:chExt cx="0" cy="0"/>
        </a:xfrm>
      </p:grpSpPr>
      <p:sp>
        <p:nvSpPr>
          <p:cNvPr id="727" name="Google Shape;727;p1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8" name="Google Shape;728;p13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29" name="Google Shape;729;p13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30" name="Google Shape;730;p1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1"/>
        <p:cNvGrpSpPr/>
        <p:nvPr/>
      </p:nvGrpSpPr>
      <p:grpSpPr>
        <a:xfrm>
          <a:off x="0" y="0"/>
          <a:ext cx="0" cy="0"/>
          <a:chOff x="0" y="0"/>
          <a:chExt cx="0" cy="0"/>
        </a:xfrm>
      </p:grpSpPr>
      <p:sp>
        <p:nvSpPr>
          <p:cNvPr id="732" name="Google Shape;732;p1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33" name="Google Shape;733;p1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05 Cover (Artstor, black)">
  <p:cSld name="Jstor Cover (Red)_1">
    <p:bg>
      <p:bgPr>
        <a:solidFill>
          <a:schemeClr val="dk1"/>
        </a:solid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699715" y="1339969"/>
            <a:ext cx="62178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75" name="Google Shape;75;p14"/>
          <p:cNvSpPr txBox="1">
            <a:spLocks noGrp="1"/>
          </p:cNvSpPr>
          <p:nvPr>
            <p:ph type="subTitle" idx="1"/>
          </p:nvPr>
        </p:nvSpPr>
        <p:spPr>
          <a:xfrm>
            <a:off x="704088" y="367588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b="1">
                <a:solidFill>
                  <a:schemeClr val="lt1"/>
                </a:solidFill>
              </a:defRPr>
            </a:lvl1pPr>
            <a:lvl2pPr lvl="1" algn="l">
              <a:lnSpc>
                <a:spcPct val="95000"/>
              </a:lnSpc>
              <a:spcBef>
                <a:spcPts val="500"/>
              </a:spcBef>
              <a:spcAft>
                <a:spcPts val="0"/>
              </a:spcAft>
              <a:buClr>
                <a:schemeClr val="lt1"/>
              </a:buClr>
              <a:buSzPts val="1200"/>
              <a:buNone/>
              <a:defRPr sz="1200" b="1">
                <a:solidFill>
                  <a:schemeClr val="lt1"/>
                </a:solidFill>
              </a:defRPr>
            </a:lvl2pPr>
            <a:lvl3pPr lvl="2" algn="l">
              <a:lnSpc>
                <a:spcPct val="100000"/>
              </a:lnSpc>
              <a:spcBef>
                <a:spcPts val="900"/>
              </a:spcBef>
              <a:spcAft>
                <a:spcPts val="0"/>
              </a:spcAft>
              <a:buClr>
                <a:schemeClr val="lt1"/>
              </a:buClr>
              <a:buSzPts val="1200"/>
              <a:buNone/>
              <a:defRPr sz="1200" b="1">
                <a:solidFill>
                  <a:schemeClr val="lt1"/>
                </a:solidFill>
              </a:defRPr>
            </a:lvl3pPr>
            <a:lvl4pPr lvl="3" algn="l">
              <a:lnSpc>
                <a:spcPct val="100000"/>
              </a:lnSpc>
              <a:spcBef>
                <a:spcPts val="900"/>
              </a:spcBef>
              <a:spcAft>
                <a:spcPts val="0"/>
              </a:spcAft>
              <a:buClr>
                <a:schemeClr val="lt1"/>
              </a:buClr>
              <a:buSzPts val="1200"/>
              <a:buNone/>
              <a:defRPr sz="1200" b="1">
                <a:solidFill>
                  <a:schemeClr val="lt1"/>
                </a:solidFill>
              </a:defRPr>
            </a:lvl4pPr>
            <a:lvl5pPr lvl="4" algn="l">
              <a:lnSpc>
                <a:spcPct val="100000"/>
              </a:lnSpc>
              <a:spcBef>
                <a:spcPts val="900"/>
              </a:spcBef>
              <a:spcAft>
                <a:spcPts val="0"/>
              </a:spcAft>
              <a:buClr>
                <a:schemeClr val="lt1"/>
              </a:buClr>
              <a:buSzPts val="1200"/>
              <a:buNone/>
              <a:defRPr sz="1200" b="1">
                <a:solidFill>
                  <a:schemeClr val="lt1"/>
                </a:solidFill>
              </a:defRPr>
            </a:lvl5pPr>
            <a:lvl6pPr lvl="5" algn="l">
              <a:lnSpc>
                <a:spcPct val="100000"/>
              </a:lnSpc>
              <a:spcBef>
                <a:spcPts val="180"/>
              </a:spcBef>
              <a:spcAft>
                <a:spcPts val="0"/>
              </a:spcAft>
              <a:buClr>
                <a:schemeClr val="lt1"/>
              </a:buClr>
              <a:buSzPts val="1200"/>
              <a:buNone/>
              <a:defRPr sz="1200" b="1">
                <a:solidFill>
                  <a:schemeClr val="lt1"/>
                </a:solidFill>
              </a:defRPr>
            </a:lvl6pPr>
            <a:lvl7pPr lvl="6" algn="l">
              <a:lnSpc>
                <a:spcPct val="100000"/>
              </a:lnSpc>
              <a:spcBef>
                <a:spcPts val="180"/>
              </a:spcBef>
              <a:spcAft>
                <a:spcPts val="0"/>
              </a:spcAft>
              <a:buClr>
                <a:schemeClr val="lt1"/>
              </a:buClr>
              <a:buSzPts val="1200"/>
              <a:buNone/>
              <a:defRPr sz="1200" b="1">
                <a:solidFill>
                  <a:schemeClr val="lt1"/>
                </a:solidFill>
              </a:defRPr>
            </a:lvl7pPr>
            <a:lvl8pPr lvl="7" algn="l">
              <a:lnSpc>
                <a:spcPct val="100000"/>
              </a:lnSpc>
              <a:spcBef>
                <a:spcPts val="180"/>
              </a:spcBef>
              <a:spcAft>
                <a:spcPts val="0"/>
              </a:spcAft>
              <a:buClr>
                <a:schemeClr val="lt1"/>
              </a:buClr>
              <a:buSzPts val="1200"/>
              <a:buNone/>
              <a:defRPr sz="1200" b="1">
                <a:solidFill>
                  <a:schemeClr val="lt1"/>
                </a:solidFill>
              </a:defRPr>
            </a:lvl8pPr>
            <a:lvl9pPr lvl="8" algn="l">
              <a:lnSpc>
                <a:spcPct val="100000"/>
              </a:lnSpc>
              <a:spcBef>
                <a:spcPts val="180"/>
              </a:spcBef>
              <a:spcAft>
                <a:spcPts val="0"/>
              </a:spcAft>
              <a:buClr>
                <a:schemeClr val="lt1"/>
              </a:buClr>
              <a:buSzPts val="1200"/>
              <a:buNone/>
              <a:defRPr sz="1200" b="1">
                <a:solidFill>
                  <a:schemeClr val="lt1"/>
                </a:solidFill>
              </a:defRPr>
            </a:lvl9pPr>
          </a:lstStyle>
          <a:p>
            <a:endParaRPr/>
          </a:p>
        </p:txBody>
      </p:sp>
      <p:sp>
        <p:nvSpPr>
          <p:cNvPr id="76" name="Google Shape;76;p14"/>
          <p:cNvSpPr txBox="1">
            <a:spLocks noGrp="1"/>
          </p:cNvSpPr>
          <p:nvPr>
            <p:ph type="subTitle" idx="2"/>
          </p:nvPr>
        </p:nvSpPr>
        <p:spPr>
          <a:xfrm>
            <a:off x="704088" y="3886200"/>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95000"/>
              </a:lnSpc>
              <a:spcBef>
                <a:spcPts val="500"/>
              </a:spcBef>
              <a:spcAft>
                <a:spcPts val="0"/>
              </a:spcAft>
              <a:buClr>
                <a:schemeClr val="lt1"/>
              </a:buClr>
              <a:buSzPts val="1200"/>
              <a:buNone/>
              <a:defRPr sz="1200">
                <a:solidFill>
                  <a:schemeClr val="lt1"/>
                </a:solidFill>
              </a:defRPr>
            </a:lvl2pPr>
            <a:lvl3pPr lvl="2" algn="l">
              <a:lnSpc>
                <a:spcPct val="100000"/>
              </a:lnSpc>
              <a:spcBef>
                <a:spcPts val="900"/>
              </a:spcBef>
              <a:spcAft>
                <a:spcPts val="0"/>
              </a:spcAft>
              <a:buClr>
                <a:schemeClr val="lt1"/>
              </a:buClr>
              <a:buSzPts val="1200"/>
              <a:buNone/>
              <a:defRPr sz="1200">
                <a:solidFill>
                  <a:schemeClr val="lt1"/>
                </a:solidFill>
              </a:defRPr>
            </a:lvl3pPr>
            <a:lvl4pPr lvl="3" algn="l">
              <a:lnSpc>
                <a:spcPct val="100000"/>
              </a:lnSpc>
              <a:spcBef>
                <a:spcPts val="900"/>
              </a:spcBef>
              <a:spcAft>
                <a:spcPts val="0"/>
              </a:spcAft>
              <a:buClr>
                <a:schemeClr val="lt1"/>
              </a:buClr>
              <a:buSzPts val="1200"/>
              <a:buNone/>
              <a:defRPr sz="1200">
                <a:solidFill>
                  <a:schemeClr val="lt1"/>
                </a:solidFill>
              </a:defRPr>
            </a:lvl4pPr>
            <a:lvl5pPr lvl="4" algn="l">
              <a:lnSpc>
                <a:spcPct val="100000"/>
              </a:lnSpc>
              <a:spcBef>
                <a:spcPts val="900"/>
              </a:spcBef>
              <a:spcAft>
                <a:spcPts val="0"/>
              </a:spcAft>
              <a:buClr>
                <a:schemeClr val="lt1"/>
              </a:buClr>
              <a:buSzPts val="1200"/>
              <a:buNone/>
              <a:defRPr sz="1200">
                <a:solidFill>
                  <a:schemeClr val="lt1"/>
                </a:solidFill>
              </a:defRPr>
            </a:lvl5pPr>
            <a:lvl6pPr lvl="5" algn="l">
              <a:lnSpc>
                <a:spcPct val="100000"/>
              </a:lnSpc>
              <a:spcBef>
                <a:spcPts val="180"/>
              </a:spcBef>
              <a:spcAft>
                <a:spcPts val="0"/>
              </a:spcAft>
              <a:buClr>
                <a:schemeClr val="lt1"/>
              </a:buClr>
              <a:buSzPts val="1200"/>
              <a:buNone/>
              <a:defRPr sz="1200">
                <a:solidFill>
                  <a:schemeClr val="lt1"/>
                </a:solidFill>
              </a:defRPr>
            </a:lvl6pPr>
            <a:lvl7pPr lvl="6" algn="l">
              <a:lnSpc>
                <a:spcPct val="100000"/>
              </a:lnSpc>
              <a:spcBef>
                <a:spcPts val="180"/>
              </a:spcBef>
              <a:spcAft>
                <a:spcPts val="0"/>
              </a:spcAft>
              <a:buClr>
                <a:schemeClr val="lt1"/>
              </a:buClr>
              <a:buSzPts val="1200"/>
              <a:buNone/>
              <a:defRPr sz="1200">
                <a:solidFill>
                  <a:schemeClr val="lt1"/>
                </a:solidFill>
              </a:defRPr>
            </a:lvl7pPr>
            <a:lvl8pPr lvl="7" algn="l">
              <a:lnSpc>
                <a:spcPct val="100000"/>
              </a:lnSpc>
              <a:spcBef>
                <a:spcPts val="180"/>
              </a:spcBef>
              <a:spcAft>
                <a:spcPts val="0"/>
              </a:spcAft>
              <a:buClr>
                <a:schemeClr val="lt1"/>
              </a:buClr>
              <a:buSzPts val="1200"/>
              <a:buNone/>
              <a:defRPr sz="1200">
                <a:solidFill>
                  <a:schemeClr val="lt1"/>
                </a:solidFill>
              </a:defRPr>
            </a:lvl8pPr>
            <a:lvl9pPr lvl="8" algn="l">
              <a:lnSpc>
                <a:spcPct val="100000"/>
              </a:lnSpc>
              <a:spcBef>
                <a:spcPts val="180"/>
              </a:spcBef>
              <a:spcAft>
                <a:spcPts val="0"/>
              </a:spcAft>
              <a:buClr>
                <a:schemeClr val="lt1"/>
              </a:buClr>
              <a:buSzPts val="1200"/>
              <a:buNone/>
              <a:defRPr sz="1200">
                <a:solidFill>
                  <a:schemeClr val="lt1"/>
                </a:solidFill>
              </a:defRPr>
            </a:lvl9pPr>
          </a:lstStyle>
          <a:p>
            <a:endParaRPr/>
          </a:p>
        </p:txBody>
      </p:sp>
      <p:sp>
        <p:nvSpPr>
          <p:cNvPr id="77" name="Google Shape;77;p14"/>
          <p:cNvSpPr txBox="1">
            <a:spLocks noGrp="1"/>
          </p:cNvSpPr>
          <p:nvPr>
            <p:ph type="subTitle" idx="3"/>
          </p:nvPr>
        </p:nvSpPr>
        <p:spPr>
          <a:xfrm>
            <a:off x="704088" y="431596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95000"/>
              </a:lnSpc>
              <a:spcBef>
                <a:spcPts val="500"/>
              </a:spcBef>
              <a:spcAft>
                <a:spcPts val="0"/>
              </a:spcAft>
              <a:buClr>
                <a:schemeClr val="lt1"/>
              </a:buClr>
              <a:buSzPts val="1200"/>
              <a:buNone/>
              <a:defRPr sz="1200">
                <a:solidFill>
                  <a:schemeClr val="lt1"/>
                </a:solidFill>
              </a:defRPr>
            </a:lvl2pPr>
            <a:lvl3pPr lvl="2" algn="l">
              <a:lnSpc>
                <a:spcPct val="100000"/>
              </a:lnSpc>
              <a:spcBef>
                <a:spcPts val="900"/>
              </a:spcBef>
              <a:spcAft>
                <a:spcPts val="0"/>
              </a:spcAft>
              <a:buClr>
                <a:schemeClr val="lt1"/>
              </a:buClr>
              <a:buSzPts val="1200"/>
              <a:buNone/>
              <a:defRPr sz="1200">
                <a:solidFill>
                  <a:schemeClr val="lt1"/>
                </a:solidFill>
              </a:defRPr>
            </a:lvl3pPr>
            <a:lvl4pPr lvl="3" algn="l">
              <a:lnSpc>
                <a:spcPct val="100000"/>
              </a:lnSpc>
              <a:spcBef>
                <a:spcPts val="900"/>
              </a:spcBef>
              <a:spcAft>
                <a:spcPts val="0"/>
              </a:spcAft>
              <a:buClr>
                <a:schemeClr val="lt1"/>
              </a:buClr>
              <a:buSzPts val="1200"/>
              <a:buNone/>
              <a:defRPr sz="1200">
                <a:solidFill>
                  <a:schemeClr val="lt1"/>
                </a:solidFill>
              </a:defRPr>
            </a:lvl4pPr>
            <a:lvl5pPr lvl="4" algn="l">
              <a:lnSpc>
                <a:spcPct val="100000"/>
              </a:lnSpc>
              <a:spcBef>
                <a:spcPts val="900"/>
              </a:spcBef>
              <a:spcAft>
                <a:spcPts val="0"/>
              </a:spcAft>
              <a:buClr>
                <a:schemeClr val="lt1"/>
              </a:buClr>
              <a:buSzPts val="1200"/>
              <a:buNone/>
              <a:defRPr sz="1200">
                <a:solidFill>
                  <a:schemeClr val="lt1"/>
                </a:solidFill>
              </a:defRPr>
            </a:lvl5pPr>
            <a:lvl6pPr lvl="5" algn="l">
              <a:lnSpc>
                <a:spcPct val="100000"/>
              </a:lnSpc>
              <a:spcBef>
                <a:spcPts val="180"/>
              </a:spcBef>
              <a:spcAft>
                <a:spcPts val="0"/>
              </a:spcAft>
              <a:buClr>
                <a:schemeClr val="lt1"/>
              </a:buClr>
              <a:buSzPts val="1200"/>
              <a:buNone/>
              <a:defRPr sz="1200">
                <a:solidFill>
                  <a:schemeClr val="lt1"/>
                </a:solidFill>
              </a:defRPr>
            </a:lvl6pPr>
            <a:lvl7pPr lvl="6" algn="l">
              <a:lnSpc>
                <a:spcPct val="100000"/>
              </a:lnSpc>
              <a:spcBef>
                <a:spcPts val="180"/>
              </a:spcBef>
              <a:spcAft>
                <a:spcPts val="0"/>
              </a:spcAft>
              <a:buClr>
                <a:schemeClr val="lt1"/>
              </a:buClr>
              <a:buSzPts val="1200"/>
              <a:buNone/>
              <a:defRPr sz="1200">
                <a:solidFill>
                  <a:schemeClr val="lt1"/>
                </a:solidFill>
              </a:defRPr>
            </a:lvl7pPr>
            <a:lvl8pPr lvl="7" algn="l">
              <a:lnSpc>
                <a:spcPct val="100000"/>
              </a:lnSpc>
              <a:spcBef>
                <a:spcPts val="180"/>
              </a:spcBef>
              <a:spcAft>
                <a:spcPts val="0"/>
              </a:spcAft>
              <a:buClr>
                <a:schemeClr val="lt1"/>
              </a:buClr>
              <a:buSzPts val="1200"/>
              <a:buNone/>
              <a:defRPr sz="1200">
                <a:solidFill>
                  <a:schemeClr val="lt1"/>
                </a:solidFill>
              </a:defRPr>
            </a:lvl8pPr>
            <a:lvl9pPr lvl="8" algn="l">
              <a:lnSpc>
                <a:spcPct val="100000"/>
              </a:lnSpc>
              <a:spcBef>
                <a:spcPts val="180"/>
              </a:spcBef>
              <a:spcAft>
                <a:spcPts val="0"/>
              </a:spcAft>
              <a:buClr>
                <a:schemeClr val="lt1"/>
              </a:buClr>
              <a:buSzPts val="1200"/>
              <a:buNone/>
              <a:defRPr sz="1200">
                <a:solidFill>
                  <a:schemeClr val="lt1"/>
                </a:solidFill>
              </a:defRPr>
            </a:lvl9pPr>
          </a:lstStyle>
          <a:p>
            <a:endParaRPr/>
          </a:p>
        </p:txBody>
      </p:sp>
      <p:pic>
        <p:nvPicPr>
          <p:cNvPr id="78" name="Google Shape;78;p14"/>
          <p:cNvPicPr preferRelativeResize="0"/>
          <p:nvPr/>
        </p:nvPicPr>
        <p:blipFill rotWithShape="1">
          <a:blip r:embed="rId2">
            <a:alphaModFix/>
          </a:blip>
          <a:srcRect/>
          <a:stretch/>
        </p:blipFill>
        <p:spPr>
          <a:xfrm>
            <a:off x="674331" y="-70149"/>
            <a:ext cx="1102083" cy="1102083"/>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4"/>
        <p:cNvGrpSpPr/>
        <p:nvPr/>
      </p:nvGrpSpPr>
      <p:grpSpPr>
        <a:xfrm>
          <a:off x="0" y="0"/>
          <a:ext cx="0" cy="0"/>
          <a:chOff x="0" y="0"/>
          <a:chExt cx="0" cy="0"/>
        </a:xfrm>
      </p:grpSpPr>
      <p:sp>
        <p:nvSpPr>
          <p:cNvPr id="735" name="Google Shape;735;p13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36" name="Google Shape;736;p13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37" name="Google Shape;737;p1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38"/>
        <p:cNvGrpSpPr/>
        <p:nvPr/>
      </p:nvGrpSpPr>
      <p:grpSpPr>
        <a:xfrm>
          <a:off x="0" y="0"/>
          <a:ext cx="0" cy="0"/>
          <a:chOff x="0" y="0"/>
          <a:chExt cx="0" cy="0"/>
        </a:xfrm>
      </p:grpSpPr>
      <p:sp>
        <p:nvSpPr>
          <p:cNvPr id="739" name="Google Shape;739;p13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40" name="Google Shape;740;p1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41"/>
        <p:cNvGrpSpPr/>
        <p:nvPr/>
      </p:nvGrpSpPr>
      <p:grpSpPr>
        <a:xfrm>
          <a:off x="0" y="0"/>
          <a:ext cx="0" cy="0"/>
          <a:chOff x="0" y="0"/>
          <a:chExt cx="0" cy="0"/>
        </a:xfrm>
      </p:grpSpPr>
      <p:sp>
        <p:nvSpPr>
          <p:cNvPr id="742" name="Google Shape;742;p1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3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44" name="Google Shape;744;p13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45" name="Google Shape;745;p13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46" name="Google Shape;746;p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47"/>
        <p:cNvGrpSpPr/>
        <p:nvPr/>
      </p:nvGrpSpPr>
      <p:grpSpPr>
        <a:xfrm>
          <a:off x="0" y="0"/>
          <a:ext cx="0" cy="0"/>
          <a:chOff x="0" y="0"/>
          <a:chExt cx="0" cy="0"/>
        </a:xfrm>
      </p:grpSpPr>
      <p:sp>
        <p:nvSpPr>
          <p:cNvPr id="748" name="Google Shape;748;p13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749" name="Google Shape;749;p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50"/>
        <p:cNvGrpSpPr/>
        <p:nvPr/>
      </p:nvGrpSpPr>
      <p:grpSpPr>
        <a:xfrm>
          <a:off x="0" y="0"/>
          <a:ext cx="0" cy="0"/>
          <a:chOff x="0" y="0"/>
          <a:chExt cx="0" cy="0"/>
        </a:xfrm>
      </p:grpSpPr>
      <p:sp>
        <p:nvSpPr>
          <p:cNvPr id="751" name="Google Shape;751;p13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52" name="Google Shape;752;p13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753" name="Google Shape;753;p1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08 About ITHAKA">
  <p:cSld name="Jstor Legal">
    <p:spTree>
      <p:nvGrpSpPr>
        <p:cNvPr id="1" name="Shape 754"/>
        <p:cNvGrpSpPr/>
        <p:nvPr/>
      </p:nvGrpSpPr>
      <p:grpSpPr>
        <a:xfrm>
          <a:off x="0" y="0"/>
          <a:ext cx="0" cy="0"/>
          <a:chOff x="0" y="0"/>
          <a:chExt cx="0" cy="0"/>
        </a:xfrm>
      </p:grpSpPr>
      <p:sp>
        <p:nvSpPr>
          <p:cNvPr id="755" name="Google Shape;755;p138"/>
          <p:cNvSpPr txBox="1"/>
          <p:nvPr/>
        </p:nvSpPr>
        <p:spPr>
          <a:xfrm>
            <a:off x="693525" y="625773"/>
            <a:ext cx="5798700" cy="2080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Roboto"/>
                <a:ea typeface="Roboto"/>
                <a:cs typeface="Roboto"/>
                <a:sym typeface="Roboto"/>
              </a:rPr>
              <a:t>We are a not-for-profit with a mission to improve access to knowledge and education for people around the world. We believe education is key to the well-being of individuals and society, and we work to make it more effective and affordable.</a:t>
            </a:r>
            <a:endParaRPr sz="20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p:txBody>
      </p:sp>
      <p:pic>
        <p:nvPicPr>
          <p:cNvPr id="756" name="Google Shape;756;p138"/>
          <p:cNvPicPr preferRelativeResize="0"/>
          <p:nvPr/>
        </p:nvPicPr>
        <p:blipFill rotWithShape="1">
          <a:blip r:embed="rId2">
            <a:alphaModFix/>
          </a:blip>
          <a:srcRect/>
          <a:stretch/>
        </p:blipFill>
        <p:spPr>
          <a:xfrm>
            <a:off x="4442512" y="3407094"/>
            <a:ext cx="1120158" cy="1120157"/>
          </a:xfrm>
          <a:prstGeom prst="rect">
            <a:avLst/>
          </a:prstGeom>
          <a:noFill/>
          <a:ln>
            <a:noFill/>
          </a:ln>
        </p:spPr>
      </p:pic>
      <p:pic>
        <p:nvPicPr>
          <p:cNvPr id="757" name="Google Shape;757;p138"/>
          <p:cNvPicPr preferRelativeResize="0"/>
          <p:nvPr/>
        </p:nvPicPr>
        <p:blipFill rotWithShape="1">
          <a:blip r:embed="rId3">
            <a:alphaModFix/>
          </a:blip>
          <a:srcRect/>
          <a:stretch/>
        </p:blipFill>
        <p:spPr>
          <a:xfrm>
            <a:off x="664950" y="3430175"/>
            <a:ext cx="1904350" cy="418975"/>
          </a:xfrm>
          <a:prstGeom prst="rect">
            <a:avLst/>
          </a:prstGeom>
          <a:noFill/>
          <a:ln>
            <a:noFill/>
          </a:ln>
        </p:spPr>
      </p:pic>
      <p:pic>
        <p:nvPicPr>
          <p:cNvPr id="758" name="Google Shape;758;p138"/>
          <p:cNvPicPr preferRelativeResize="0"/>
          <p:nvPr/>
        </p:nvPicPr>
        <p:blipFill rotWithShape="1">
          <a:blip r:embed="rId4">
            <a:alphaModFix/>
          </a:blip>
          <a:srcRect/>
          <a:stretch/>
        </p:blipFill>
        <p:spPr>
          <a:xfrm>
            <a:off x="3214387" y="3473159"/>
            <a:ext cx="739081" cy="988027"/>
          </a:xfrm>
          <a:prstGeom prst="rect">
            <a:avLst/>
          </a:prstGeom>
          <a:noFill/>
          <a:ln>
            <a:noFill/>
          </a:ln>
        </p:spPr>
      </p:pic>
      <p:pic>
        <p:nvPicPr>
          <p:cNvPr id="759" name="Google Shape;759;p138"/>
          <p:cNvPicPr preferRelativeResize="0"/>
          <p:nvPr/>
        </p:nvPicPr>
        <p:blipFill rotWithShape="1">
          <a:blip r:embed="rId5">
            <a:alphaModFix/>
          </a:blip>
          <a:srcRect/>
          <a:stretch/>
        </p:blipFill>
        <p:spPr>
          <a:xfrm>
            <a:off x="5867456" y="3430183"/>
            <a:ext cx="1073957" cy="1073978"/>
          </a:xfrm>
          <a:prstGeom prst="rect">
            <a:avLst/>
          </a:prstGeom>
          <a:noFill/>
          <a:ln>
            <a:noFill/>
          </a:ln>
        </p:spPr>
      </p:pic>
      <p:pic>
        <p:nvPicPr>
          <p:cNvPr id="760" name="Google Shape;760;p138"/>
          <p:cNvPicPr preferRelativeResize="0"/>
          <p:nvPr/>
        </p:nvPicPr>
        <p:blipFill rotWithShape="1">
          <a:blip r:embed="rId6">
            <a:alphaModFix/>
          </a:blip>
          <a:srcRect/>
          <a:stretch/>
        </p:blipFill>
        <p:spPr>
          <a:xfrm>
            <a:off x="7187621" y="3340601"/>
            <a:ext cx="1253128" cy="1253147"/>
          </a:xfrm>
          <a:prstGeom prst="rect">
            <a:avLst/>
          </a:prstGeom>
          <a:noFill/>
          <a:ln>
            <a:noFill/>
          </a:ln>
        </p:spPr>
      </p:pic>
      <p:pic>
        <p:nvPicPr>
          <p:cNvPr id="761" name="Google Shape;761;p138"/>
          <p:cNvPicPr preferRelativeResize="0"/>
          <p:nvPr/>
        </p:nvPicPr>
        <p:blipFill rotWithShape="1">
          <a:blip r:embed="rId7">
            <a:alphaModFix/>
          </a:blip>
          <a:srcRect/>
          <a:stretch/>
        </p:blipFill>
        <p:spPr>
          <a:xfrm>
            <a:off x="691825" y="4697025"/>
            <a:ext cx="701701" cy="180750"/>
          </a:xfrm>
          <a:prstGeom prst="rect">
            <a:avLst/>
          </a:prstGeom>
          <a:noFill/>
          <a:ln>
            <a:noFill/>
          </a:ln>
        </p:spPr>
      </p:pic>
      <p:sp>
        <p:nvSpPr>
          <p:cNvPr id="762" name="Google Shape;762;p13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25 One column text">
  <p:cSld name="25 One column text">
    <p:spTree>
      <p:nvGrpSpPr>
        <p:cNvPr id="1" name="Shape 763"/>
        <p:cNvGrpSpPr/>
        <p:nvPr/>
      </p:nvGrpSpPr>
      <p:grpSpPr>
        <a:xfrm>
          <a:off x="0" y="0"/>
          <a:ext cx="0" cy="0"/>
          <a:chOff x="0" y="0"/>
          <a:chExt cx="0" cy="0"/>
        </a:xfrm>
      </p:grpSpPr>
      <p:sp>
        <p:nvSpPr>
          <p:cNvPr id="764" name="Google Shape;764;p139"/>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765" name="Google Shape;765;p139"/>
          <p:cNvSpPr txBox="1">
            <a:spLocks noGrp="1"/>
          </p:cNvSpPr>
          <p:nvPr>
            <p:ph type="body" idx="1"/>
          </p:nvPr>
        </p:nvSpPr>
        <p:spPr>
          <a:xfrm>
            <a:off x="693223" y="1334747"/>
            <a:ext cx="56424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b="1">
                <a:solidFill>
                  <a:schemeClr val="dk1"/>
                </a:solidFill>
              </a:defRPr>
            </a:lvl1pPr>
            <a:lvl2pPr marL="914400" lvl="1" indent="-330200" algn="l">
              <a:lnSpc>
                <a:spcPct val="95000"/>
              </a:lnSpc>
              <a:spcBef>
                <a:spcPts val="400"/>
              </a:spcBef>
              <a:spcAft>
                <a:spcPts val="0"/>
              </a:spcAft>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766" name="Google Shape;766;p13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31 One column text">
  <p:cSld name="Text">
    <p:spTree>
      <p:nvGrpSpPr>
        <p:cNvPr id="1" name="Shape 767"/>
        <p:cNvGrpSpPr/>
        <p:nvPr/>
      </p:nvGrpSpPr>
      <p:grpSpPr>
        <a:xfrm>
          <a:off x="0" y="0"/>
          <a:ext cx="0" cy="0"/>
          <a:chOff x="0" y="0"/>
          <a:chExt cx="0" cy="0"/>
        </a:xfrm>
      </p:grpSpPr>
      <p:sp>
        <p:nvSpPr>
          <p:cNvPr id="768" name="Google Shape;768;p140"/>
          <p:cNvSpPr txBox="1">
            <a:spLocks noGrp="1"/>
          </p:cNvSpPr>
          <p:nvPr>
            <p:ph type="title"/>
          </p:nvPr>
        </p:nvSpPr>
        <p:spPr>
          <a:xfrm>
            <a:off x="693225" y="512275"/>
            <a:ext cx="7423500" cy="486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sz="37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769" name="Google Shape;769;p140"/>
          <p:cNvSpPr txBox="1">
            <a:spLocks noGrp="1"/>
          </p:cNvSpPr>
          <p:nvPr>
            <p:ph type="body" idx="1"/>
          </p:nvPr>
        </p:nvSpPr>
        <p:spPr>
          <a:xfrm>
            <a:off x="693223" y="1334747"/>
            <a:ext cx="56424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b="1">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770" name="Google Shape;770;p14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ext 1">
  <p:cSld name="1_Text_1_1">
    <p:spTree>
      <p:nvGrpSpPr>
        <p:cNvPr id="1" name="Shape 771"/>
        <p:cNvGrpSpPr/>
        <p:nvPr/>
      </p:nvGrpSpPr>
      <p:grpSpPr>
        <a:xfrm>
          <a:off x="0" y="0"/>
          <a:ext cx="0" cy="0"/>
          <a:chOff x="0" y="0"/>
          <a:chExt cx="0" cy="0"/>
        </a:xfrm>
      </p:grpSpPr>
      <p:sp>
        <p:nvSpPr>
          <p:cNvPr id="772" name="Google Shape;772;p141"/>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sz="36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773" name="Google Shape;773;p141"/>
          <p:cNvSpPr txBox="1">
            <a:spLocks noGrp="1"/>
          </p:cNvSpPr>
          <p:nvPr>
            <p:ph type="body" idx="1"/>
          </p:nvPr>
        </p:nvSpPr>
        <p:spPr>
          <a:xfrm>
            <a:off x="694944" y="1380744"/>
            <a:ext cx="3953700" cy="723000"/>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0"/>
              </a:spcBef>
              <a:spcAft>
                <a:spcPts val="0"/>
              </a:spcAft>
              <a:buSzPts val="2000"/>
              <a:buChar char="●"/>
              <a:defRPr sz="2000" b="1"/>
            </a:lvl1pPr>
            <a:lvl2pPr marL="914400" lvl="1" indent="-330200" algn="l">
              <a:lnSpc>
                <a:spcPct val="95000"/>
              </a:lnSpc>
              <a:spcBef>
                <a:spcPts val="500"/>
              </a:spcBef>
              <a:spcAft>
                <a:spcPts val="0"/>
              </a:spcAft>
              <a:buSzPts val="1600"/>
              <a:buChar char="●"/>
              <a:defRPr sz="2000"/>
            </a:lvl2pPr>
            <a:lvl3pPr marL="1371600" lvl="2" indent="-355600" algn="l">
              <a:lnSpc>
                <a:spcPct val="100000"/>
              </a:lnSpc>
              <a:spcBef>
                <a:spcPts val="900"/>
              </a:spcBef>
              <a:spcAft>
                <a:spcPts val="0"/>
              </a:spcAft>
              <a:buSzPts val="2000"/>
              <a:buAutoNum type="arabicPeriod"/>
              <a:defRPr sz="2000"/>
            </a:lvl3pPr>
            <a:lvl4pPr marL="1828800" lvl="3" indent="-355600" algn="l">
              <a:lnSpc>
                <a:spcPct val="100000"/>
              </a:lnSpc>
              <a:spcBef>
                <a:spcPts val="900"/>
              </a:spcBef>
              <a:spcAft>
                <a:spcPts val="0"/>
              </a:spcAft>
              <a:buSzPts val="2000"/>
              <a:buChar char="•"/>
              <a:defRPr sz="2000"/>
            </a:lvl4pPr>
            <a:lvl5pPr marL="2286000" lvl="4" indent="-355600" algn="l">
              <a:lnSpc>
                <a:spcPct val="100000"/>
              </a:lnSpc>
              <a:spcBef>
                <a:spcPts val="900"/>
              </a:spcBef>
              <a:spcAft>
                <a:spcPts val="0"/>
              </a:spcAft>
              <a:buSzPts val="2000"/>
              <a:buChar char="•"/>
              <a:defRPr sz="2000"/>
            </a:lvl5pPr>
            <a:lvl6pPr marL="2743200" lvl="5" indent="-355600" algn="l">
              <a:lnSpc>
                <a:spcPct val="100000"/>
              </a:lnSpc>
              <a:spcBef>
                <a:spcPts val="180"/>
              </a:spcBef>
              <a:spcAft>
                <a:spcPts val="0"/>
              </a:spcAft>
              <a:buSzPts val="2000"/>
              <a:buChar char="­"/>
              <a:defRPr sz="2000"/>
            </a:lvl6pPr>
            <a:lvl7pPr marL="3200400" lvl="6" indent="-355600" algn="l">
              <a:lnSpc>
                <a:spcPct val="100000"/>
              </a:lnSpc>
              <a:spcBef>
                <a:spcPts val="180"/>
              </a:spcBef>
              <a:spcAft>
                <a:spcPts val="0"/>
              </a:spcAft>
              <a:buSzPts val="2000"/>
              <a:buChar char="­"/>
              <a:defRPr sz="2000"/>
            </a:lvl7pPr>
            <a:lvl8pPr marL="3657600" lvl="7" indent="-355600" algn="l">
              <a:lnSpc>
                <a:spcPct val="100000"/>
              </a:lnSpc>
              <a:spcBef>
                <a:spcPts val="180"/>
              </a:spcBef>
              <a:spcAft>
                <a:spcPts val="0"/>
              </a:spcAft>
              <a:buSzPts val="2000"/>
              <a:buChar char="­"/>
              <a:defRPr sz="2000"/>
            </a:lvl8pPr>
            <a:lvl9pPr marL="4114800" lvl="8" indent="-355600" algn="l">
              <a:lnSpc>
                <a:spcPct val="100000"/>
              </a:lnSpc>
              <a:spcBef>
                <a:spcPts val="180"/>
              </a:spcBef>
              <a:spcAft>
                <a:spcPts val="0"/>
              </a:spcAft>
              <a:buSzPts val="2000"/>
              <a:buChar char="­"/>
              <a:defRPr sz="2000"/>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ext">
  <p:cSld name="1_Text_1_2">
    <p:spTree>
      <p:nvGrpSpPr>
        <p:cNvPr id="1" name="Shape 774"/>
        <p:cNvGrpSpPr/>
        <p:nvPr/>
      </p:nvGrpSpPr>
      <p:grpSpPr>
        <a:xfrm>
          <a:off x="0" y="0"/>
          <a:ext cx="0" cy="0"/>
          <a:chOff x="0" y="0"/>
          <a:chExt cx="0" cy="0"/>
        </a:xfrm>
      </p:grpSpPr>
      <p:sp>
        <p:nvSpPr>
          <p:cNvPr id="775" name="Google Shape;775;p142"/>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sz="36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pic>
        <p:nvPicPr>
          <p:cNvPr id="776" name="Google Shape;776;p142"/>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777" name="Google Shape;777;p142"/>
          <p:cNvSpPr txBox="1">
            <a:spLocks noGrp="1"/>
          </p:cNvSpPr>
          <p:nvPr>
            <p:ph type="sldNum" idx="12"/>
          </p:nvPr>
        </p:nvSpPr>
        <p:spPr>
          <a:xfrm>
            <a:off x="7991856" y="460670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78" name="Google Shape;778;p142"/>
          <p:cNvSpPr txBox="1">
            <a:spLocks noGrp="1"/>
          </p:cNvSpPr>
          <p:nvPr>
            <p:ph type="body" idx="1"/>
          </p:nvPr>
        </p:nvSpPr>
        <p:spPr>
          <a:xfrm>
            <a:off x="694944" y="1380744"/>
            <a:ext cx="3953700" cy="723000"/>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0"/>
              </a:spcBef>
              <a:spcAft>
                <a:spcPts val="0"/>
              </a:spcAft>
              <a:buSzPts val="2000"/>
              <a:buChar char="●"/>
              <a:defRPr sz="2000" b="1"/>
            </a:lvl1pPr>
            <a:lvl2pPr marL="914400" lvl="1" indent="-330200" algn="l">
              <a:lnSpc>
                <a:spcPct val="95000"/>
              </a:lnSpc>
              <a:spcBef>
                <a:spcPts val="500"/>
              </a:spcBef>
              <a:spcAft>
                <a:spcPts val="0"/>
              </a:spcAft>
              <a:buSzPts val="1600"/>
              <a:buChar char="●"/>
              <a:defRPr sz="2000"/>
            </a:lvl2pPr>
            <a:lvl3pPr marL="1371600" lvl="2" indent="-355600" algn="l">
              <a:lnSpc>
                <a:spcPct val="100000"/>
              </a:lnSpc>
              <a:spcBef>
                <a:spcPts val="900"/>
              </a:spcBef>
              <a:spcAft>
                <a:spcPts val="0"/>
              </a:spcAft>
              <a:buSzPts val="2000"/>
              <a:buAutoNum type="arabicPeriod"/>
              <a:defRPr sz="2000"/>
            </a:lvl3pPr>
            <a:lvl4pPr marL="1828800" lvl="3" indent="-355600" algn="l">
              <a:lnSpc>
                <a:spcPct val="100000"/>
              </a:lnSpc>
              <a:spcBef>
                <a:spcPts val="900"/>
              </a:spcBef>
              <a:spcAft>
                <a:spcPts val="0"/>
              </a:spcAft>
              <a:buSzPts val="2000"/>
              <a:buChar char="•"/>
              <a:defRPr sz="2000"/>
            </a:lvl4pPr>
            <a:lvl5pPr marL="2286000" lvl="4" indent="-355600" algn="l">
              <a:lnSpc>
                <a:spcPct val="100000"/>
              </a:lnSpc>
              <a:spcBef>
                <a:spcPts val="900"/>
              </a:spcBef>
              <a:spcAft>
                <a:spcPts val="0"/>
              </a:spcAft>
              <a:buSzPts val="2000"/>
              <a:buChar char="•"/>
              <a:defRPr sz="2000"/>
            </a:lvl5pPr>
            <a:lvl6pPr marL="2743200" lvl="5" indent="-355600" algn="l">
              <a:lnSpc>
                <a:spcPct val="100000"/>
              </a:lnSpc>
              <a:spcBef>
                <a:spcPts val="180"/>
              </a:spcBef>
              <a:spcAft>
                <a:spcPts val="0"/>
              </a:spcAft>
              <a:buSzPts val="2000"/>
              <a:buChar char="­"/>
              <a:defRPr sz="2000"/>
            </a:lvl6pPr>
            <a:lvl7pPr marL="3200400" lvl="6" indent="-355600" algn="l">
              <a:lnSpc>
                <a:spcPct val="100000"/>
              </a:lnSpc>
              <a:spcBef>
                <a:spcPts val="180"/>
              </a:spcBef>
              <a:spcAft>
                <a:spcPts val="0"/>
              </a:spcAft>
              <a:buSzPts val="2000"/>
              <a:buChar char="­"/>
              <a:defRPr sz="2000"/>
            </a:lvl7pPr>
            <a:lvl8pPr marL="3657600" lvl="7" indent="-355600" algn="l">
              <a:lnSpc>
                <a:spcPct val="100000"/>
              </a:lnSpc>
              <a:spcBef>
                <a:spcPts val="180"/>
              </a:spcBef>
              <a:spcAft>
                <a:spcPts val="0"/>
              </a:spcAft>
              <a:buSzPts val="2000"/>
              <a:buChar char="­"/>
              <a:defRPr sz="2000"/>
            </a:lvl8pPr>
            <a:lvl9pPr marL="4114800" lvl="8" indent="-355600" algn="l">
              <a:lnSpc>
                <a:spcPct val="100000"/>
              </a:lnSpc>
              <a:spcBef>
                <a:spcPts val="180"/>
              </a:spcBef>
              <a:spcAft>
                <a:spcPts val="0"/>
              </a:spcAft>
              <a:buSzPts val="2000"/>
              <a:buChar char="­"/>
              <a:defRPr sz="2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06 Cover (Artstor, white)">
  <p:cSld name="Jstor Cover_1">
    <p:bg>
      <p:bgPr>
        <a:solidFill>
          <a:schemeClr val="l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699715" y="1339969"/>
            <a:ext cx="62178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5000"/>
              <a:buFont typeface="Times"/>
              <a:buNone/>
              <a:defRPr sz="5000"/>
            </a:lvl1pPr>
            <a:lvl2pPr lvl="1" algn="l">
              <a:lnSpc>
                <a:spcPct val="85000"/>
              </a:lnSpc>
              <a:spcBef>
                <a:spcPts val="0"/>
              </a:spcBef>
              <a:spcAft>
                <a:spcPts val="0"/>
              </a:spcAft>
              <a:buClr>
                <a:schemeClr val="dk1"/>
              </a:buClr>
              <a:buSzPts val="5000"/>
              <a:buFont typeface="Times"/>
              <a:buNone/>
              <a:defRPr sz="5000">
                <a:latin typeface="Times"/>
                <a:ea typeface="Times"/>
                <a:cs typeface="Times"/>
                <a:sym typeface="Times"/>
              </a:defRPr>
            </a:lvl2pPr>
            <a:lvl3pPr lvl="2" algn="l">
              <a:lnSpc>
                <a:spcPct val="85000"/>
              </a:lnSpc>
              <a:spcBef>
                <a:spcPts val="0"/>
              </a:spcBef>
              <a:spcAft>
                <a:spcPts val="0"/>
              </a:spcAft>
              <a:buClr>
                <a:schemeClr val="dk1"/>
              </a:buClr>
              <a:buSzPts val="5000"/>
              <a:buFont typeface="Times"/>
              <a:buNone/>
              <a:defRPr sz="5000">
                <a:latin typeface="Times"/>
                <a:ea typeface="Times"/>
                <a:cs typeface="Times"/>
                <a:sym typeface="Times"/>
              </a:defRPr>
            </a:lvl3pPr>
            <a:lvl4pPr lvl="3" algn="l">
              <a:lnSpc>
                <a:spcPct val="85000"/>
              </a:lnSpc>
              <a:spcBef>
                <a:spcPts val="0"/>
              </a:spcBef>
              <a:spcAft>
                <a:spcPts val="0"/>
              </a:spcAft>
              <a:buClr>
                <a:schemeClr val="dk1"/>
              </a:buClr>
              <a:buSzPts val="5000"/>
              <a:buFont typeface="Times"/>
              <a:buNone/>
              <a:defRPr sz="5000">
                <a:latin typeface="Times"/>
                <a:ea typeface="Times"/>
                <a:cs typeface="Times"/>
                <a:sym typeface="Times"/>
              </a:defRPr>
            </a:lvl4pPr>
            <a:lvl5pPr lvl="4" algn="l">
              <a:lnSpc>
                <a:spcPct val="85000"/>
              </a:lnSpc>
              <a:spcBef>
                <a:spcPts val="0"/>
              </a:spcBef>
              <a:spcAft>
                <a:spcPts val="0"/>
              </a:spcAft>
              <a:buClr>
                <a:schemeClr val="dk1"/>
              </a:buClr>
              <a:buSzPts val="5000"/>
              <a:buFont typeface="Times"/>
              <a:buNone/>
              <a:defRPr sz="5000">
                <a:latin typeface="Times"/>
                <a:ea typeface="Times"/>
                <a:cs typeface="Times"/>
                <a:sym typeface="Times"/>
              </a:defRPr>
            </a:lvl5pPr>
            <a:lvl6pPr lvl="5" algn="l">
              <a:lnSpc>
                <a:spcPct val="85000"/>
              </a:lnSpc>
              <a:spcBef>
                <a:spcPts val="0"/>
              </a:spcBef>
              <a:spcAft>
                <a:spcPts val="0"/>
              </a:spcAft>
              <a:buClr>
                <a:schemeClr val="dk1"/>
              </a:buClr>
              <a:buSzPts val="5000"/>
              <a:buFont typeface="Times"/>
              <a:buNone/>
              <a:defRPr sz="5000">
                <a:latin typeface="Times"/>
                <a:ea typeface="Times"/>
                <a:cs typeface="Times"/>
                <a:sym typeface="Times"/>
              </a:defRPr>
            </a:lvl6pPr>
            <a:lvl7pPr lvl="6" algn="l">
              <a:lnSpc>
                <a:spcPct val="85000"/>
              </a:lnSpc>
              <a:spcBef>
                <a:spcPts val="0"/>
              </a:spcBef>
              <a:spcAft>
                <a:spcPts val="0"/>
              </a:spcAft>
              <a:buClr>
                <a:schemeClr val="dk1"/>
              </a:buClr>
              <a:buSzPts val="5000"/>
              <a:buFont typeface="Times"/>
              <a:buNone/>
              <a:defRPr sz="5000">
                <a:latin typeface="Times"/>
                <a:ea typeface="Times"/>
                <a:cs typeface="Times"/>
                <a:sym typeface="Times"/>
              </a:defRPr>
            </a:lvl7pPr>
            <a:lvl8pPr lvl="7" algn="l">
              <a:lnSpc>
                <a:spcPct val="85000"/>
              </a:lnSpc>
              <a:spcBef>
                <a:spcPts val="0"/>
              </a:spcBef>
              <a:spcAft>
                <a:spcPts val="0"/>
              </a:spcAft>
              <a:buClr>
                <a:schemeClr val="dk1"/>
              </a:buClr>
              <a:buSzPts val="5000"/>
              <a:buFont typeface="Times"/>
              <a:buNone/>
              <a:defRPr sz="5000">
                <a:latin typeface="Times"/>
                <a:ea typeface="Times"/>
                <a:cs typeface="Times"/>
                <a:sym typeface="Times"/>
              </a:defRPr>
            </a:lvl8pPr>
            <a:lvl9pPr lvl="8" algn="l">
              <a:lnSpc>
                <a:spcPct val="85000"/>
              </a:lnSpc>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81" name="Google Shape;81;p15"/>
          <p:cNvSpPr txBox="1">
            <a:spLocks noGrp="1"/>
          </p:cNvSpPr>
          <p:nvPr>
            <p:ph type="subTitle" idx="1"/>
          </p:nvPr>
        </p:nvSpPr>
        <p:spPr>
          <a:xfrm>
            <a:off x="704088" y="367588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b="1"/>
            </a:lvl1pPr>
            <a:lvl2pPr lvl="1" algn="l">
              <a:lnSpc>
                <a:spcPct val="95000"/>
              </a:lnSpc>
              <a:spcBef>
                <a:spcPts val="500"/>
              </a:spcBef>
              <a:spcAft>
                <a:spcPts val="0"/>
              </a:spcAft>
              <a:buClr>
                <a:schemeClr val="dk1"/>
              </a:buClr>
              <a:buSzPts val="1200"/>
              <a:buNone/>
              <a:defRPr sz="1200" b="1"/>
            </a:lvl2pPr>
            <a:lvl3pPr lvl="2" algn="l">
              <a:lnSpc>
                <a:spcPct val="100000"/>
              </a:lnSpc>
              <a:spcBef>
                <a:spcPts val="900"/>
              </a:spcBef>
              <a:spcAft>
                <a:spcPts val="0"/>
              </a:spcAft>
              <a:buSzPts val="1200"/>
              <a:buNone/>
              <a:defRPr sz="1200" b="1"/>
            </a:lvl3pPr>
            <a:lvl4pPr lvl="3" algn="l">
              <a:lnSpc>
                <a:spcPct val="100000"/>
              </a:lnSpc>
              <a:spcBef>
                <a:spcPts val="900"/>
              </a:spcBef>
              <a:spcAft>
                <a:spcPts val="0"/>
              </a:spcAft>
              <a:buClr>
                <a:schemeClr val="dk1"/>
              </a:buClr>
              <a:buSzPts val="1200"/>
              <a:buNone/>
              <a:defRPr sz="1200" b="1"/>
            </a:lvl4pPr>
            <a:lvl5pPr lvl="4" algn="l">
              <a:lnSpc>
                <a:spcPct val="100000"/>
              </a:lnSpc>
              <a:spcBef>
                <a:spcPts val="900"/>
              </a:spcBef>
              <a:spcAft>
                <a:spcPts val="0"/>
              </a:spcAft>
              <a:buClr>
                <a:schemeClr val="dk1"/>
              </a:buClr>
              <a:buSzPts val="1200"/>
              <a:buNone/>
              <a:defRPr sz="1200" b="1"/>
            </a:lvl5pPr>
            <a:lvl6pPr lvl="5" algn="l">
              <a:lnSpc>
                <a:spcPct val="100000"/>
              </a:lnSpc>
              <a:spcBef>
                <a:spcPts val="180"/>
              </a:spcBef>
              <a:spcAft>
                <a:spcPts val="0"/>
              </a:spcAft>
              <a:buClr>
                <a:schemeClr val="dk1"/>
              </a:buClr>
              <a:buSzPts val="1200"/>
              <a:buNone/>
              <a:defRPr sz="1200" b="1"/>
            </a:lvl6pPr>
            <a:lvl7pPr lvl="6" algn="l">
              <a:lnSpc>
                <a:spcPct val="100000"/>
              </a:lnSpc>
              <a:spcBef>
                <a:spcPts val="180"/>
              </a:spcBef>
              <a:spcAft>
                <a:spcPts val="0"/>
              </a:spcAft>
              <a:buClr>
                <a:schemeClr val="dk1"/>
              </a:buClr>
              <a:buSzPts val="1200"/>
              <a:buNone/>
              <a:defRPr sz="1200" b="1"/>
            </a:lvl7pPr>
            <a:lvl8pPr lvl="7" algn="l">
              <a:lnSpc>
                <a:spcPct val="100000"/>
              </a:lnSpc>
              <a:spcBef>
                <a:spcPts val="180"/>
              </a:spcBef>
              <a:spcAft>
                <a:spcPts val="0"/>
              </a:spcAft>
              <a:buClr>
                <a:schemeClr val="dk1"/>
              </a:buClr>
              <a:buSzPts val="1200"/>
              <a:buNone/>
              <a:defRPr sz="1200" b="1"/>
            </a:lvl8pPr>
            <a:lvl9pPr lvl="8" algn="l">
              <a:lnSpc>
                <a:spcPct val="100000"/>
              </a:lnSpc>
              <a:spcBef>
                <a:spcPts val="180"/>
              </a:spcBef>
              <a:spcAft>
                <a:spcPts val="0"/>
              </a:spcAft>
              <a:buClr>
                <a:schemeClr val="dk1"/>
              </a:buClr>
              <a:buSzPts val="1200"/>
              <a:buNone/>
              <a:defRPr sz="1200" b="1"/>
            </a:lvl9pPr>
          </a:lstStyle>
          <a:p>
            <a:endParaRPr/>
          </a:p>
        </p:txBody>
      </p:sp>
      <p:sp>
        <p:nvSpPr>
          <p:cNvPr id="82" name="Google Shape;82;p15"/>
          <p:cNvSpPr txBox="1">
            <a:spLocks noGrp="1"/>
          </p:cNvSpPr>
          <p:nvPr>
            <p:ph type="subTitle" idx="2"/>
          </p:nvPr>
        </p:nvSpPr>
        <p:spPr>
          <a:xfrm>
            <a:off x="704088" y="3886200"/>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a:lvl1pPr>
            <a:lvl2pPr lvl="1" algn="l">
              <a:lnSpc>
                <a:spcPct val="95000"/>
              </a:lnSpc>
              <a:spcBef>
                <a:spcPts val="500"/>
              </a:spcBef>
              <a:spcAft>
                <a:spcPts val="0"/>
              </a:spcAft>
              <a:buClr>
                <a:schemeClr val="dk1"/>
              </a:buClr>
              <a:buSzPts val="1200"/>
              <a:buNone/>
              <a:defRPr sz="1200"/>
            </a:lvl2pPr>
            <a:lvl3pPr lvl="2" algn="l">
              <a:lnSpc>
                <a:spcPct val="100000"/>
              </a:lnSpc>
              <a:spcBef>
                <a:spcPts val="900"/>
              </a:spcBef>
              <a:spcAft>
                <a:spcPts val="0"/>
              </a:spcAft>
              <a:buSzPts val="1200"/>
              <a:buNone/>
              <a:defRPr sz="1200"/>
            </a:lvl3pPr>
            <a:lvl4pPr lvl="3" algn="l">
              <a:lnSpc>
                <a:spcPct val="100000"/>
              </a:lnSpc>
              <a:spcBef>
                <a:spcPts val="900"/>
              </a:spcBef>
              <a:spcAft>
                <a:spcPts val="0"/>
              </a:spcAft>
              <a:buClr>
                <a:schemeClr val="dk1"/>
              </a:buClr>
              <a:buSzPts val="1200"/>
              <a:buNone/>
              <a:defRPr sz="1200"/>
            </a:lvl4pPr>
            <a:lvl5pPr lvl="4" algn="l">
              <a:lnSpc>
                <a:spcPct val="100000"/>
              </a:lnSpc>
              <a:spcBef>
                <a:spcPts val="900"/>
              </a:spcBef>
              <a:spcAft>
                <a:spcPts val="0"/>
              </a:spcAft>
              <a:buClr>
                <a:schemeClr val="dk1"/>
              </a:buClr>
              <a:buSzPts val="1200"/>
              <a:buNone/>
              <a:defRPr sz="1200"/>
            </a:lvl5pPr>
            <a:lvl6pPr lvl="5" algn="l">
              <a:lnSpc>
                <a:spcPct val="100000"/>
              </a:lnSpc>
              <a:spcBef>
                <a:spcPts val="180"/>
              </a:spcBef>
              <a:spcAft>
                <a:spcPts val="0"/>
              </a:spcAft>
              <a:buClr>
                <a:schemeClr val="dk1"/>
              </a:buClr>
              <a:buSzPts val="1200"/>
              <a:buNone/>
              <a:defRPr sz="1200"/>
            </a:lvl6pPr>
            <a:lvl7pPr lvl="6" algn="l">
              <a:lnSpc>
                <a:spcPct val="100000"/>
              </a:lnSpc>
              <a:spcBef>
                <a:spcPts val="180"/>
              </a:spcBef>
              <a:spcAft>
                <a:spcPts val="0"/>
              </a:spcAft>
              <a:buClr>
                <a:schemeClr val="dk1"/>
              </a:buClr>
              <a:buSzPts val="1200"/>
              <a:buNone/>
              <a:defRPr sz="1200"/>
            </a:lvl7pPr>
            <a:lvl8pPr lvl="7" algn="l">
              <a:lnSpc>
                <a:spcPct val="100000"/>
              </a:lnSpc>
              <a:spcBef>
                <a:spcPts val="180"/>
              </a:spcBef>
              <a:spcAft>
                <a:spcPts val="0"/>
              </a:spcAft>
              <a:buClr>
                <a:schemeClr val="dk1"/>
              </a:buClr>
              <a:buSzPts val="1200"/>
              <a:buNone/>
              <a:defRPr sz="1200"/>
            </a:lvl8pPr>
            <a:lvl9pPr lvl="8" algn="l">
              <a:lnSpc>
                <a:spcPct val="100000"/>
              </a:lnSpc>
              <a:spcBef>
                <a:spcPts val="180"/>
              </a:spcBef>
              <a:spcAft>
                <a:spcPts val="0"/>
              </a:spcAft>
              <a:buClr>
                <a:schemeClr val="dk1"/>
              </a:buClr>
              <a:buSzPts val="1200"/>
              <a:buNone/>
              <a:defRPr sz="1200"/>
            </a:lvl9pPr>
          </a:lstStyle>
          <a:p>
            <a:endParaRPr/>
          </a:p>
        </p:txBody>
      </p:sp>
      <p:sp>
        <p:nvSpPr>
          <p:cNvPr id="83" name="Google Shape;83;p15"/>
          <p:cNvSpPr txBox="1">
            <a:spLocks noGrp="1"/>
          </p:cNvSpPr>
          <p:nvPr>
            <p:ph type="subTitle" idx="3"/>
          </p:nvPr>
        </p:nvSpPr>
        <p:spPr>
          <a:xfrm>
            <a:off x="704088" y="431596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a:lvl1pPr>
            <a:lvl2pPr lvl="1" algn="l">
              <a:lnSpc>
                <a:spcPct val="95000"/>
              </a:lnSpc>
              <a:spcBef>
                <a:spcPts val="500"/>
              </a:spcBef>
              <a:spcAft>
                <a:spcPts val="0"/>
              </a:spcAft>
              <a:buClr>
                <a:schemeClr val="dk1"/>
              </a:buClr>
              <a:buSzPts val="1200"/>
              <a:buNone/>
              <a:defRPr sz="1200"/>
            </a:lvl2pPr>
            <a:lvl3pPr lvl="2" algn="l">
              <a:lnSpc>
                <a:spcPct val="100000"/>
              </a:lnSpc>
              <a:spcBef>
                <a:spcPts val="900"/>
              </a:spcBef>
              <a:spcAft>
                <a:spcPts val="0"/>
              </a:spcAft>
              <a:buSzPts val="1200"/>
              <a:buNone/>
              <a:defRPr sz="1200"/>
            </a:lvl3pPr>
            <a:lvl4pPr lvl="3" algn="l">
              <a:lnSpc>
                <a:spcPct val="100000"/>
              </a:lnSpc>
              <a:spcBef>
                <a:spcPts val="900"/>
              </a:spcBef>
              <a:spcAft>
                <a:spcPts val="0"/>
              </a:spcAft>
              <a:buClr>
                <a:schemeClr val="dk1"/>
              </a:buClr>
              <a:buSzPts val="1200"/>
              <a:buNone/>
              <a:defRPr sz="1200"/>
            </a:lvl4pPr>
            <a:lvl5pPr lvl="4" algn="l">
              <a:lnSpc>
                <a:spcPct val="100000"/>
              </a:lnSpc>
              <a:spcBef>
                <a:spcPts val="900"/>
              </a:spcBef>
              <a:spcAft>
                <a:spcPts val="0"/>
              </a:spcAft>
              <a:buClr>
                <a:schemeClr val="dk1"/>
              </a:buClr>
              <a:buSzPts val="1200"/>
              <a:buNone/>
              <a:defRPr sz="1200"/>
            </a:lvl5pPr>
            <a:lvl6pPr lvl="5" algn="l">
              <a:lnSpc>
                <a:spcPct val="100000"/>
              </a:lnSpc>
              <a:spcBef>
                <a:spcPts val="180"/>
              </a:spcBef>
              <a:spcAft>
                <a:spcPts val="0"/>
              </a:spcAft>
              <a:buClr>
                <a:schemeClr val="dk1"/>
              </a:buClr>
              <a:buSzPts val="1200"/>
              <a:buNone/>
              <a:defRPr sz="1200"/>
            </a:lvl6pPr>
            <a:lvl7pPr lvl="6" algn="l">
              <a:lnSpc>
                <a:spcPct val="100000"/>
              </a:lnSpc>
              <a:spcBef>
                <a:spcPts val="180"/>
              </a:spcBef>
              <a:spcAft>
                <a:spcPts val="0"/>
              </a:spcAft>
              <a:buClr>
                <a:schemeClr val="dk1"/>
              </a:buClr>
              <a:buSzPts val="1200"/>
              <a:buNone/>
              <a:defRPr sz="1200"/>
            </a:lvl7pPr>
            <a:lvl8pPr lvl="7" algn="l">
              <a:lnSpc>
                <a:spcPct val="100000"/>
              </a:lnSpc>
              <a:spcBef>
                <a:spcPts val="180"/>
              </a:spcBef>
              <a:spcAft>
                <a:spcPts val="0"/>
              </a:spcAft>
              <a:buClr>
                <a:schemeClr val="dk1"/>
              </a:buClr>
              <a:buSzPts val="1200"/>
              <a:buNone/>
              <a:defRPr sz="1200"/>
            </a:lvl8pPr>
            <a:lvl9pPr lvl="8" algn="l">
              <a:lnSpc>
                <a:spcPct val="100000"/>
              </a:lnSpc>
              <a:spcBef>
                <a:spcPts val="180"/>
              </a:spcBef>
              <a:spcAft>
                <a:spcPts val="0"/>
              </a:spcAft>
              <a:buClr>
                <a:schemeClr val="dk1"/>
              </a:buClr>
              <a:buSzPts val="1200"/>
              <a:buNone/>
              <a:defRPr sz="1200"/>
            </a:lvl9pPr>
          </a:lstStyle>
          <a:p>
            <a:endParaRPr/>
          </a:p>
        </p:txBody>
      </p:sp>
      <p:pic>
        <p:nvPicPr>
          <p:cNvPr id="84" name="Google Shape;84;p15"/>
          <p:cNvPicPr preferRelativeResize="0"/>
          <p:nvPr/>
        </p:nvPicPr>
        <p:blipFill rotWithShape="1">
          <a:blip r:embed="rId2">
            <a:alphaModFix/>
          </a:blip>
          <a:srcRect/>
          <a:stretch/>
        </p:blipFill>
        <p:spPr>
          <a:xfrm>
            <a:off x="674331" y="-70149"/>
            <a:ext cx="1102083" cy="1102083"/>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with Subtitle">
  <p:cSld name="Title with Subtitle">
    <p:spTree>
      <p:nvGrpSpPr>
        <p:cNvPr id="1" name="Shape 779"/>
        <p:cNvGrpSpPr/>
        <p:nvPr/>
      </p:nvGrpSpPr>
      <p:grpSpPr>
        <a:xfrm>
          <a:off x="0" y="0"/>
          <a:ext cx="0" cy="0"/>
          <a:chOff x="0" y="0"/>
          <a:chExt cx="0" cy="0"/>
        </a:xfrm>
      </p:grpSpPr>
      <p:sp>
        <p:nvSpPr>
          <p:cNvPr id="780" name="Google Shape;780;p143"/>
          <p:cNvSpPr txBox="1">
            <a:spLocks noGrp="1"/>
          </p:cNvSpPr>
          <p:nvPr>
            <p:ph type="title"/>
          </p:nvPr>
        </p:nvSpPr>
        <p:spPr>
          <a:xfrm>
            <a:off x="693223" y="667512"/>
            <a:ext cx="4508100" cy="369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781" name="Google Shape;781;p143"/>
          <p:cNvSpPr txBox="1">
            <a:spLocks noGrp="1"/>
          </p:cNvSpPr>
          <p:nvPr>
            <p:ph type="body" idx="1"/>
          </p:nvPr>
        </p:nvSpPr>
        <p:spPr>
          <a:xfrm>
            <a:off x="693222" y="1036955"/>
            <a:ext cx="4508100" cy="334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a:lvl1pPr>
            <a:lvl2pPr marL="914400" lvl="1" indent="-228600" algn="l">
              <a:lnSpc>
                <a:spcPct val="95000"/>
              </a:lnSpc>
              <a:spcBef>
                <a:spcPts val="500"/>
              </a:spcBef>
              <a:spcAft>
                <a:spcPts val="0"/>
              </a:spcAft>
              <a:buSzPts val="1680"/>
              <a:buNone/>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30200" algn="l">
              <a:lnSpc>
                <a:spcPct val="100000"/>
              </a:lnSpc>
              <a:spcBef>
                <a:spcPts val="900"/>
              </a:spcBef>
              <a:spcAft>
                <a:spcPts val="0"/>
              </a:spcAft>
              <a:buSzPts val="16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782" name="Google Shape;782;p143"/>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83" name="Google Shape;783;p143"/>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matchingName="23 Text and artwork 1">
  <p:cSld name="23 Text and artwork 1">
    <p:bg>
      <p:bgPr>
        <a:solidFill>
          <a:schemeClr val="lt1"/>
        </a:solidFill>
        <a:effectLst/>
      </p:bgPr>
    </p:bg>
    <p:spTree>
      <p:nvGrpSpPr>
        <p:cNvPr id="1" name="Shape 784"/>
        <p:cNvGrpSpPr/>
        <p:nvPr/>
      </p:nvGrpSpPr>
      <p:grpSpPr>
        <a:xfrm>
          <a:off x="0" y="0"/>
          <a:ext cx="0" cy="0"/>
          <a:chOff x="0" y="0"/>
          <a:chExt cx="0" cy="0"/>
        </a:xfrm>
      </p:grpSpPr>
      <p:sp>
        <p:nvSpPr>
          <p:cNvPr id="785" name="Google Shape;785;p144"/>
          <p:cNvSpPr txBox="1">
            <a:spLocks noGrp="1"/>
          </p:cNvSpPr>
          <p:nvPr>
            <p:ph type="body" idx="1"/>
          </p:nvPr>
        </p:nvSpPr>
        <p:spPr>
          <a:xfrm>
            <a:off x="5426425" y="4102315"/>
            <a:ext cx="2488800" cy="376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sz="800" b="0" i="1">
                <a:solidFill>
                  <a:schemeClr val="dk2"/>
                </a:solidFill>
                <a:latin typeface="Arial"/>
                <a:ea typeface="Arial"/>
                <a:cs typeface="Arial"/>
                <a:sym typeface="Arial"/>
              </a:defRPr>
            </a:lvl1pPr>
            <a:lvl2pPr marL="914400" lvl="1" indent="-304800" algn="l">
              <a:lnSpc>
                <a:spcPct val="95000"/>
              </a:lnSpc>
              <a:spcBef>
                <a:spcPts val="500"/>
              </a:spcBef>
              <a:spcAft>
                <a:spcPts val="0"/>
              </a:spcAft>
              <a:buClr>
                <a:schemeClr val="dk1"/>
              </a:buClr>
              <a:buSzPts val="1200"/>
              <a:buChar char="●"/>
              <a:defRPr/>
            </a:lvl2pPr>
            <a:lvl3pPr marL="1371600" lvl="2" indent="-317500" algn="l">
              <a:lnSpc>
                <a:spcPct val="100000"/>
              </a:lnSpc>
              <a:spcBef>
                <a:spcPts val="900"/>
              </a:spcBef>
              <a:spcAft>
                <a:spcPts val="0"/>
              </a:spcAft>
              <a:buClr>
                <a:schemeClr val="dk1"/>
              </a:buClr>
              <a:buSzPts val="1400"/>
              <a:buAutoNum type="arabicPeriod"/>
              <a:defRPr/>
            </a:lvl3pPr>
            <a:lvl4pPr marL="1828800" lvl="3" indent="-304800" algn="l">
              <a:lnSpc>
                <a:spcPct val="100000"/>
              </a:lnSpc>
              <a:spcBef>
                <a:spcPts val="900"/>
              </a:spcBef>
              <a:spcAft>
                <a:spcPts val="0"/>
              </a:spcAft>
              <a:buClr>
                <a:schemeClr val="dk1"/>
              </a:buClr>
              <a:buSzPts val="1200"/>
              <a:buChar char="•"/>
              <a:defRPr/>
            </a:lvl4pPr>
            <a:lvl5pPr marL="2286000" lvl="4" indent="-317500" algn="l">
              <a:lnSpc>
                <a:spcPct val="100000"/>
              </a:lnSpc>
              <a:spcBef>
                <a:spcPts val="900"/>
              </a:spcBef>
              <a:spcAft>
                <a:spcPts val="0"/>
              </a:spcAft>
              <a:buClr>
                <a:schemeClr val="dk1"/>
              </a:buClr>
              <a:buSzPts val="1400"/>
              <a:buChar char="•"/>
              <a:defRPr/>
            </a:lvl5pPr>
            <a:lvl6pPr marL="2743200" lvl="5" indent="-317500" algn="l">
              <a:lnSpc>
                <a:spcPct val="100000"/>
              </a:lnSpc>
              <a:spcBef>
                <a:spcPts val="200"/>
              </a:spcBef>
              <a:spcAft>
                <a:spcPts val="0"/>
              </a:spcAft>
              <a:buClr>
                <a:schemeClr val="dk1"/>
              </a:buClr>
              <a:buSzPts val="1400"/>
              <a:buChar char="­"/>
              <a:defRPr/>
            </a:lvl6pPr>
            <a:lvl7pPr marL="3200400" lvl="6" indent="-317500" algn="l">
              <a:lnSpc>
                <a:spcPct val="100000"/>
              </a:lnSpc>
              <a:spcBef>
                <a:spcPts val="200"/>
              </a:spcBef>
              <a:spcAft>
                <a:spcPts val="0"/>
              </a:spcAft>
              <a:buClr>
                <a:schemeClr val="dk1"/>
              </a:buClr>
              <a:buSzPts val="1400"/>
              <a:buChar char="­"/>
              <a:defRPr/>
            </a:lvl7pPr>
            <a:lvl8pPr marL="3657600" lvl="7" indent="-317500" algn="l">
              <a:lnSpc>
                <a:spcPct val="100000"/>
              </a:lnSpc>
              <a:spcBef>
                <a:spcPts val="200"/>
              </a:spcBef>
              <a:spcAft>
                <a:spcPts val="0"/>
              </a:spcAft>
              <a:buClr>
                <a:schemeClr val="dk1"/>
              </a:buClr>
              <a:buSzPts val="1400"/>
              <a:buChar char="­"/>
              <a:defRPr/>
            </a:lvl8pPr>
            <a:lvl9pPr marL="4114800" lvl="8" indent="-317500" algn="l">
              <a:lnSpc>
                <a:spcPct val="100000"/>
              </a:lnSpc>
              <a:spcBef>
                <a:spcPts val="200"/>
              </a:spcBef>
              <a:spcAft>
                <a:spcPts val="0"/>
              </a:spcAft>
              <a:buClr>
                <a:schemeClr val="dk1"/>
              </a:buClr>
              <a:buSzPts val="1400"/>
              <a:buChar char="­"/>
              <a:defRPr/>
            </a:lvl9pPr>
          </a:lstStyle>
          <a:p>
            <a:endParaRPr/>
          </a:p>
        </p:txBody>
      </p:sp>
      <p:sp>
        <p:nvSpPr>
          <p:cNvPr id="786" name="Google Shape;786;p144"/>
          <p:cNvSpPr txBox="1">
            <a:spLocks noGrp="1"/>
          </p:cNvSpPr>
          <p:nvPr>
            <p:ph type="title"/>
          </p:nvPr>
        </p:nvSpPr>
        <p:spPr>
          <a:xfrm>
            <a:off x="693224" y="667512"/>
            <a:ext cx="4247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1100"/>
              <a:buFont typeface="Calibri"/>
              <a:buNone/>
              <a:defRPr/>
            </a:lvl1pPr>
            <a:lvl2pPr lvl="1" algn="l">
              <a:lnSpc>
                <a:spcPct val="85000"/>
              </a:lnSpc>
              <a:spcBef>
                <a:spcPts val="0"/>
              </a:spcBef>
              <a:spcAft>
                <a:spcPts val="0"/>
              </a:spcAft>
              <a:buSzPts val="1100"/>
              <a:buNone/>
              <a:defRPr/>
            </a:lvl2pPr>
            <a:lvl3pPr lvl="2" algn="l">
              <a:lnSpc>
                <a:spcPct val="85000"/>
              </a:lnSpc>
              <a:spcBef>
                <a:spcPts val="0"/>
              </a:spcBef>
              <a:spcAft>
                <a:spcPts val="0"/>
              </a:spcAft>
              <a:buSzPts val="1100"/>
              <a:buNone/>
              <a:defRPr/>
            </a:lvl3pPr>
            <a:lvl4pPr lvl="3" algn="l">
              <a:lnSpc>
                <a:spcPct val="85000"/>
              </a:lnSpc>
              <a:spcBef>
                <a:spcPts val="0"/>
              </a:spcBef>
              <a:spcAft>
                <a:spcPts val="0"/>
              </a:spcAft>
              <a:buSzPts val="1100"/>
              <a:buNone/>
              <a:defRPr/>
            </a:lvl4pPr>
            <a:lvl5pPr lvl="4" algn="l">
              <a:lnSpc>
                <a:spcPct val="85000"/>
              </a:lnSpc>
              <a:spcBef>
                <a:spcPts val="0"/>
              </a:spcBef>
              <a:spcAft>
                <a:spcPts val="0"/>
              </a:spcAft>
              <a:buSzPts val="1100"/>
              <a:buNone/>
              <a:defRPr/>
            </a:lvl5pPr>
            <a:lvl6pPr lvl="5" algn="l">
              <a:lnSpc>
                <a:spcPct val="85000"/>
              </a:lnSpc>
              <a:spcBef>
                <a:spcPts val="0"/>
              </a:spcBef>
              <a:spcAft>
                <a:spcPts val="0"/>
              </a:spcAft>
              <a:buSzPts val="1100"/>
              <a:buNone/>
              <a:defRPr/>
            </a:lvl6pPr>
            <a:lvl7pPr lvl="6" algn="l">
              <a:lnSpc>
                <a:spcPct val="85000"/>
              </a:lnSpc>
              <a:spcBef>
                <a:spcPts val="0"/>
              </a:spcBef>
              <a:spcAft>
                <a:spcPts val="0"/>
              </a:spcAft>
              <a:buSzPts val="1100"/>
              <a:buNone/>
              <a:defRPr/>
            </a:lvl7pPr>
            <a:lvl8pPr lvl="7" algn="l">
              <a:lnSpc>
                <a:spcPct val="85000"/>
              </a:lnSpc>
              <a:spcBef>
                <a:spcPts val="0"/>
              </a:spcBef>
              <a:spcAft>
                <a:spcPts val="0"/>
              </a:spcAft>
              <a:buSzPts val="1100"/>
              <a:buNone/>
              <a:defRPr/>
            </a:lvl8pPr>
            <a:lvl9pPr lvl="8" algn="l">
              <a:lnSpc>
                <a:spcPct val="85000"/>
              </a:lnSpc>
              <a:spcBef>
                <a:spcPts val="0"/>
              </a:spcBef>
              <a:spcAft>
                <a:spcPts val="0"/>
              </a:spcAft>
              <a:buSzPts val="1100"/>
              <a:buNone/>
              <a:defRPr/>
            </a:lvl9pPr>
          </a:lstStyle>
          <a:p>
            <a:endParaRPr/>
          </a:p>
        </p:txBody>
      </p:sp>
      <p:sp>
        <p:nvSpPr>
          <p:cNvPr id="787" name="Google Shape;787;p144"/>
          <p:cNvSpPr txBox="1">
            <a:spLocks noGrp="1"/>
          </p:cNvSpPr>
          <p:nvPr>
            <p:ph type="body" idx="2"/>
          </p:nvPr>
        </p:nvSpPr>
        <p:spPr>
          <a:xfrm>
            <a:off x="697987" y="1344038"/>
            <a:ext cx="3819600" cy="2266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1400"/>
              <a:buNone/>
              <a:defRPr sz="1400" b="1"/>
            </a:lvl1pPr>
            <a:lvl2pPr marL="914400" lvl="1" indent="-304800" algn="l">
              <a:lnSpc>
                <a:spcPct val="95000"/>
              </a:lnSpc>
              <a:spcBef>
                <a:spcPts val="0"/>
              </a:spcBef>
              <a:spcAft>
                <a:spcPts val="0"/>
              </a:spcAft>
              <a:buClr>
                <a:srgbClr val="FD4642"/>
              </a:buClr>
              <a:buSzPts val="1200"/>
              <a:buFont typeface="Noto Sans Symbols"/>
              <a:buChar char="●"/>
              <a:defRPr sz="1400" b="0"/>
            </a:lvl2pPr>
            <a:lvl3pPr marL="1371600" lvl="2" indent="-298450" algn="l">
              <a:lnSpc>
                <a:spcPct val="100000"/>
              </a:lnSpc>
              <a:spcBef>
                <a:spcPts val="900"/>
              </a:spcBef>
              <a:spcAft>
                <a:spcPts val="0"/>
              </a:spcAft>
              <a:buClr>
                <a:schemeClr val="dk1"/>
              </a:buClr>
              <a:buSzPts val="1100"/>
              <a:buAutoNum type="arabicPeriod"/>
              <a:defRPr sz="1400" b="0"/>
            </a:lvl3pPr>
            <a:lvl4pPr marL="1828800" lvl="3" indent="-285750" algn="l">
              <a:lnSpc>
                <a:spcPct val="100000"/>
              </a:lnSpc>
              <a:spcBef>
                <a:spcPts val="900"/>
              </a:spcBef>
              <a:spcAft>
                <a:spcPts val="0"/>
              </a:spcAft>
              <a:buClr>
                <a:schemeClr val="dk1"/>
              </a:buClr>
              <a:buSzPts val="900"/>
              <a:buChar char="•"/>
              <a:defRPr sz="1400" b="0"/>
            </a:lvl4pPr>
            <a:lvl5pPr marL="2286000" lvl="4" indent="-298450" algn="l">
              <a:lnSpc>
                <a:spcPct val="100000"/>
              </a:lnSpc>
              <a:spcBef>
                <a:spcPts val="900"/>
              </a:spcBef>
              <a:spcAft>
                <a:spcPts val="0"/>
              </a:spcAft>
              <a:buClr>
                <a:schemeClr val="dk1"/>
              </a:buClr>
              <a:buSzPts val="1100"/>
              <a:buChar char="•"/>
              <a:defRPr sz="1400" b="0"/>
            </a:lvl5pPr>
            <a:lvl6pPr marL="2743200" lvl="5" indent="-317500" algn="l">
              <a:lnSpc>
                <a:spcPct val="100000"/>
              </a:lnSpc>
              <a:spcBef>
                <a:spcPts val="200"/>
              </a:spcBef>
              <a:spcAft>
                <a:spcPts val="0"/>
              </a:spcAft>
              <a:buClr>
                <a:schemeClr val="dk1"/>
              </a:buClr>
              <a:buSzPts val="1400"/>
              <a:buChar char="­"/>
              <a:defRPr/>
            </a:lvl6pPr>
            <a:lvl7pPr marL="3200400" lvl="6" indent="-317500" algn="l">
              <a:lnSpc>
                <a:spcPct val="100000"/>
              </a:lnSpc>
              <a:spcBef>
                <a:spcPts val="200"/>
              </a:spcBef>
              <a:spcAft>
                <a:spcPts val="0"/>
              </a:spcAft>
              <a:buClr>
                <a:schemeClr val="dk1"/>
              </a:buClr>
              <a:buSzPts val="1400"/>
              <a:buChar char="­"/>
              <a:defRPr/>
            </a:lvl7pPr>
            <a:lvl8pPr marL="3657600" lvl="7" indent="-317500" algn="l">
              <a:lnSpc>
                <a:spcPct val="100000"/>
              </a:lnSpc>
              <a:spcBef>
                <a:spcPts val="200"/>
              </a:spcBef>
              <a:spcAft>
                <a:spcPts val="0"/>
              </a:spcAft>
              <a:buClr>
                <a:schemeClr val="dk1"/>
              </a:buClr>
              <a:buSzPts val="1400"/>
              <a:buChar char="­"/>
              <a:defRPr/>
            </a:lvl8pPr>
            <a:lvl9pPr marL="4114800" lvl="8" indent="-317500" algn="l">
              <a:lnSpc>
                <a:spcPct val="100000"/>
              </a:lnSpc>
              <a:spcBef>
                <a:spcPts val="200"/>
              </a:spcBef>
              <a:spcAft>
                <a:spcPts val="0"/>
              </a:spcAft>
              <a:buClr>
                <a:schemeClr val="dk1"/>
              </a:buClr>
              <a:buSzPts val="1400"/>
              <a:buChar char="­"/>
              <a:defRPr/>
            </a:lvl9pPr>
          </a:lstStyle>
          <a:p>
            <a:endParaRPr/>
          </a:p>
        </p:txBody>
      </p:sp>
      <p:sp>
        <p:nvSpPr>
          <p:cNvPr id="788" name="Google Shape;788;p144"/>
          <p:cNvSpPr txBox="1">
            <a:spLocks noGrp="1"/>
          </p:cNvSpPr>
          <p:nvPr>
            <p:ph type="sldNum" idx="12"/>
          </p:nvPr>
        </p:nvSpPr>
        <p:spPr>
          <a:xfrm>
            <a:off x="7991856" y="4599432"/>
            <a:ext cx="5487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89" name="Google Shape;789;p144"/>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790"/>
        <p:cNvGrpSpPr/>
        <p:nvPr/>
      </p:nvGrpSpPr>
      <p:grpSpPr>
        <a:xfrm>
          <a:off x="0" y="0"/>
          <a:ext cx="0" cy="0"/>
          <a:chOff x="0" y="0"/>
          <a:chExt cx="0" cy="0"/>
        </a:xfrm>
      </p:grpSpPr>
      <p:sp>
        <p:nvSpPr>
          <p:cNvPr id="791" name="Google Shape;791;p1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92" name="Google Shape;792;p1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93" name="Google Shape;793;p1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bg>
      <p:bgPr>
        <a:solidFill>
          <a:srgbClr val="00AEEF"/>
        </a:solidFill>
        <a:effectLst/>
      </p:bgPr>
    </p:bg>
    <p:spTree>
      <p:nvGrpSpPr>
        <p:cNvPr id="1" name="Shape 794"/>
        <p:cNvGrpSpPr/>
        <p:nvPr/>
      </p:nvGrpSpPr>
      <p:grpSpPr>
        <a:xfrm>
          <a:off x="0" y="0"/>
          <a:ext cx="0" cy="0"/>
          <a:chOff x="0" y="0"/>
          <a:chExt cx="0" cy="0"/>
        </a:xfrm>
      </p:grpSpPr>
      <p:sp>
        <p:nvSpPr>
          <p:cNvPr id="795" name="Google Shape;795;p146"/>
          <p:cNvSpPr txBox="1">
            <a:spLocks noGrp="1"/>
          </p:cNvSpPr>
          <p:nvPr>
            <p:ph type="ctrTitle"/>
          </p:nvPr>
        </p:nvSpPr>
        <p:spPr>
          <a:xfrm>
            <a:off x="786373" y="2077425"/>
            <a:ext cx="5158800" cy="1158000"/>
          </a:xfrm>
          <a:prstGeom prst="rect">
            <a:avLst/>
          </a:prstGeom>
          <a:noFill/>
          <a:ln>
            <a:noFill/>
          </a:ln>
        </p:spPr>
        <p:txBody>
          <a:bodyPr spcFirstLastPara="1" wrap="square" lIns="201150" tIns="0" rIns="0" bIns="0" anchor="t" anchorCtr="0">
            <a:normAutofit/>
          </a:bodyPr>
          <a:lstStyle>
            <a:lvl1pPr lvl="0" algn="l">
              <a:lnSpc>
                <a:spcPct val="76000"/>
              </a:lnSpc>
              <a:spcBef>
                <a:spcPts val="0"/>
              </a:spcBef>
              <a:spcAft>
                <a:spcPts val="0"/>
              </a:spcAft>
              <a:buSzPts val="4800"/>
              <a:buFont typeface="Lora"/>
              <a:buNone/>
              <a:defRPr sz="4800" cap="none">
                <a:solidFill>
                  <a:schemeClr val="lt2"/>
                </a:solidFill>
                <a:latin typeface="Lora"/>
                <a:ea typeface="Lora"/>
                <a:cs typeface="Lora"/>
                <a:sym typeface="Lora"/>
              </a:defRPr>
            </a:lvl1pPr>
            <a:lvl2pPr lvl="1" algn="l">
              <a:lnSpc>
                <a:spcPct val="85000"/>
              </a:lnSpc>
              <a:spcBef>
                <a:spcPts val="0"/>
              </a:spcBef>
              <a:spcAft>
                <a:spcPts val="0"/>
              </a:spcAft>
              <a:buSzPts val="4800"/>
              <a:buFont typeface="Lora"/>
              <a:buNone/>
              <a:defRPr sz="4800">
                <a:latin typeface="Lora"/>
                <a:ea typeface="Lora"/>
                <a:cs typeface="Lora"/>
                <a:sym typeface="Lora"/>
              </a:defRPr>
            </a:lvl2pPr>
            <a:lvl3pPr lvl="2" algn="l">
              <a:lnSpc>
                <a:spcPct val="85000"/>
              </a:lnSpc>
              <a:spcBef>
                <a:spcPts val="0"/>
              </a:spcBef>
              <a:spcAft>
                <a:spcPts val="0"/>
              </a:spcAft>
              <a:buSzPts val="4800"/>
              <a:buFont typeface="Lora"/>
              <a:buNone/>
              <a:defRPr sz="4800">
                <a:latin typeface="Lora"/>
                <a:ea typeface="Lora"/>
                <a:cs typeface="Lora"/>
                <a:sym typeface="Lora"/>
              </a:defRPr>
            </a:lvl3pPr>
            <a:lvl4pPr lvl="3" algn="l">
              <a:lnSpc>
                <a:spcPct val="85000"/>
              </a:lnSpc>
              <a:spcBef>
                <a:spcPts val="0"/>
              </a:spcBef>
              <a:spcAft>
                <a:spcPts val="0"/>
              </a:spcAft>
              <a:buSzPts val="4800"/>
              <a:buFont typeface="Lora"/>
              <a:buNone/>
              <a:defRPr sz="4800">
                <a:latin typeface="Lora"/>
                <a:ea typeface="Lora"/>
                <a:cs typeface="Lora"/>
                <a:sym typeface="Lora"/>
              </a:defRPr>
            </a:lvl4pPr>
            <a:lvl5pPr lvl="4" algn="l">
              <a:lnSpc>
                <a:spcPct val="85000"/>
              </a:lnSpc>
              <a:spcBef>
                <a:spcPts val="0"/>
              </a:spcBef>
              <a:spcAft>
                <a:spcPts val="0"/>
              </a:spcAft>
              <a:buSzPts val="4800"/>
              <a:buFont typeface="Lora"/>
              <a:buNone/>
              <a:defRPr sz="4800">
                <a:latin typeface="Lora"/>
                <a:ea typeface="Lora"/>
                <a:cs typeface="Lora"/>
                <a:sym typeface="Lora"/>
              </a:defRPr>
            </a:lvl5pPr>
            <a:lvl6pPr lvl="5" algn="l">
              <a:lnSpc>
                <a:spcPct val="85000"/>
              </a:lnSpc>
              <a:spcBef>
                <a:spcPts val="0"/>
              </a:spcBef>
              <a:spcAft>
                <a:spcPts val="0"/>
              </a:spcAft>
              <a:buSzPts val="4800"/>
              <a:buFont typeface="Lora"/>
              <a:buNone/>
              <a:defRPr sz="4800">
                <a:latin typeface="Lora"/>
                <a:ea typeface="Lora"/>
                <a:cs typeface="Lora"/>
                <a:sym typeface="Lora"/>
              </a:defRPr>
            </a:lvl6pPr>
            <a:lvl7pPr lvl="6" algn="l">
              <a:lnSpc>
                <a:spcPct val="85000"/>
              </a:lnSpc>
              <a:spcBef>
                <a:spcPts val="0"/>
              </a:spcBef>
              <a:spcAft>
                <a:spcPts val="0"/>
              </a:spcAft>
              <a:buSzPts val="4800"/>
              <a:buFont typeface="Lora"/>
              <a:buNone/>
              <a:defRPr sz="4800">
                <a:latin typeface="Lora"/>
                <a:ea typeface="Lora"/>
                <a:cs typeface="Lora"/>
                <a:sym typeface="Lora"/>
              </a:defRPr>
            </a:lvl7pPr>
            <a:lvl8pPr lvl="7" algn="l">
              <a:lnSpc>
                <a:spcPct val="85000"/>
              </a:lnSpc>
              <a:spcBef>
                <a:spcPts val="0"/>
              </a:spcBef>
              <a:spcAft>
                <a:spcPts val="0"/>
              </a:spcAft>
              <a:buSzPts val="4800"/>
              <a:buFont typeface="Lora"/>
              <a:buNone/>
              <a:defRPr sz="4800">
                <a:latin typeface="Lora"/>
                <a:ea typeface="Lora"/>
                <a:cs typeface="Lora"/>
                <a:sym typeface="Lora"/>
              </a:defRPr>
            </a:lvl8pPr>
            <a:lvl9pPr lvl="8" algn="l">
              <a:lnSpc>
                <a:spcPct val="85000"/>
              </a:lnSpc>
              <a:spcBef>
                <a:spcPts val="0"/>
              </a:spcBef>
              <a:spcAft>
                <a:spcPts val="0"/>
              </a:spcAft>
              <a:buSzPts val="4800"/>
              <a:buFont typeface="Lora"/>
              <a:buNone/>
              <a:defRPr sz="4800">
                <a:latin typeface="Lora"/>
                <a:ea typeface="Lora"/>
                <a:cs typeface="Lora"/>
                <a:sym typeface="Lora"/>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796"/>
        <p:cNvGrpSpPr/>
        <p:nvPr/>
      </p:nvGrpSpPr>
      <p:grpSpPr>
        <a:xfrm>
          <a:off x="0" y="0"/>
          <a:ext cx="0" cy="0"/>
          <a:chOff x="0" y="0"/>
          <a:chExt cx="0" cy="0"/>
        </a:xfrm>
      </p:grpSpPr>
      <p:sp>
        <p:nvSpPr>
          <p:cNvPr id="797" name="Google Shape;797;p14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98" name="Google Shape;798;p14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99" name="Google Shape;799;p1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slide 3">
  <p:cSld name="TITLE_3">
    <p:spTree>
      <p:nvGrpSpPr>
        <p:cNvPr id="1" name="Shape 800"/>
        <p:cNvGrpSpPr/>
        <p:nvPr/>
      </p:nvGrpSpPr>
      <p:grpSpPr>
        <a:xfrm>
          <a:off x="0" y="0"/>
          <a:ext cx="0" cy="0"/>
          <a:chOff x="0" y="0"/>
          <a:chExt cx="0" cy="0"/>
        </a:xfrm>
      </p:grpSpPr>
      <p:sp>
        <p:nvSpPr>
          <p:cNvPr id="801" name="Google Shape;801;p14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02" name="Google Shape;802;p14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03" name="Google Shape;803;p1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slide 4">
  <p:cSld name="TITLE_4">
    <p:spTree>
      <p:nvGrpSpPr>
        <p:cNvPr id="1" name="Shape 804"/>
        <p:cNvGrpSpPr/>
        <p:nvPr/>
      </p:nvGrpSpPr>
      <p:grpSpPr>
        <a:xfrm>
          <a:off x="0" y="0"/>
          <a:ext cx="0" cy="0"/>
          <a:chOff x="0" y="0"/>
          <a:chExt cx="0" cy="0"/>
        </a:xfrm>
      </p:grpSpPr>
      <p:sp>
        <p:nvSpPr>
          <p:cNvPr id="805" name="Google Shape;805;p14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06" name="Google Shape;806;p14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07" name="Google Shape;807;p1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808"/>
        <p:cNvGrpSpPr/>
        <p:nvPr/>
      </p:nvGrpSpPr>
      <p:grpSpPr>
        <a:xfrm>
          <a:off x="0" y="0"/>
          <a:ext cx="0" cy="0"/>
          <a:chOff x="0" y="0"/>
          <a:chExt cx="0" cy="0"/>
        </a:xfrm>
      </p:grpSpPr>
      <p:sp>
        <p:nvSpPr>
          <p:cNvPr id="809" name="Google Shape;809;p15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10" name="Google Shape;810;p15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11" name="Google Shape;811;p1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5 Title only">
  <p:cSld name="Title Only">
    <p:spTree>
      <p:nvGrpSpPr>
        <p:cNvPr id="1" name="Shape 816"/>
        <p:cNvGrpSpPr/>
        <p:nvPr/>
      </p:nvGrpSpPr>
      <p:grpSpPr>
        <a:xfrm>
          <a:off x="0" y="0"/>
          <a:ext cx="0" cy="0"/>
          <a:chOff x="0" y="0"/>
          <a:chExt cx="0" cy="0"/>
        </a:xfrm>
      </p:grpSpPr>
      <p:sp>
        <p:nvSpPr>
          <p:cNvPr id="817" name="Google Shape;817;p152"/>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818" name="Google Shape;818;p152"/>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819"/>
        <p:cNvGrpSpPr/>
        <p:nvPr/>
      </p:nvGrpSpPr>
      <p:grpSpPr>
        <a:xfrm>
          <a:off x="0" y="0"/>
          <a:ext cx="0" cy="0"/>
          <a:chOff x="0" y="0"/>
          <a:chExt cx="0" cy="0"/>
        </a:xfrm>
      </p:grpSpPr>
      <p:sp>
        <p:nvSpPr>
          <p:cNvPr id="820" name="Google Shape;820;p1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07 Cover (Artstor, white with image)">
  <p:cSld name="Jstor Cover Pic 2_1">
    <p:bg>
      <p:bgPr>
        <a:solidFill>
          <a:schemeClr val="lt1"/>
        </a:solidFill>
        <a:effectLst/>
      </p:bgPr>
    </p:bg>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699715" y="1339969"/>
            <a:ext cx="42246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5000"/>
              <a:buFont typeface="Times"/>
              <a:buNone/>
              <a:defRPr sz="5000"/>
            </a:lvl1pPr>
            <a:lvl2pPr lvl="1" algn="l">
              <a:lnSpc>
                <a:spcPct val="85000"/>
              </a:lnSpc>
              <a:spcBef>
                <a:spcPts val="0"/>
              </a:spcBef>
              <a:spcAft>
                <a:spcPts val="0"/>
              </a:spcAft>
              <a:buClr>
                <a:schemeClr val="dk1"/>
              </a:buClr>
              <a:buSzPts val="5000"/>
              <a:buFont typeface="Times"/>
              <a:buNone/>
              <a:defRPr sz="5000">
                <a:latin typeface="Times"/>
                <a:ea typeface="Times"/>
                <a:cs typeface="Times"/>
                <a:sym typeface="Times"/>
              </a:defRPr>
            </a:lvl2pPr>
            <a:lvl3pPr lvl="2" algn="l">
              <a:lnSpc>
                <a:spcPct val="85000"/>
              </a:lnSpc>
              <a:spcBef>
                <a:spcPts val="0"/>
              </a:spcBef>
              <a:spcAft>
                <a:spcPts val="0"/>
              </a:spcAft>
              <a:buClr>
                <a:schemeClr val="dk1"/>
              </a:buClr>
              <a:buSzPts val="5000"/>
              <a:buFont typeface="Times"/>
              <a:buNone/>
              <a:defRPr sz="5000">
                <a:latin typeface="Times"/>
                <a:ea typeface="Times"/>
                <a:cs typeface="Times"/>
                <a:sym typeface="Times"/>
              </a:defRPr>
            </a:lvl3pPr>
            <a:lvl4pPr lvl="3" algn="l">
              <a:lnSpc>
                <a:spcPct val="85000"/>
              </a:lnSpc>
              <a:spcBef>
                <a:spcPts val="0"/>
              </a:spcBef>
              <a:spcAft>
                <a:spcPts val="0"/>
              </a:spcAft>
              <a:buClr>
                <a:schemeClr val="dk1"/>
              </a:buClr>
              <a:buSzPts val="5000"/>
              <a:buFont typeface="Times"/>
              <a:buNone/>
              <a:defRPr sz="5000">
                <a:latin typeface="Times"/>
                <a:ea typeface="Times"/>
                <a:cs typeface="Times"/>
                <a:sym typeface="Times"/>
              </a:defRPr>
            </a:lvl4pPr>
            <a:lvl5pPr lvl="4" algn="l">
              <a:lnSpc>
                <a:spcPct val="85000"/>
              </a:lnSpc>
              <a:spcBef>
                <a:spcPts val="0"/>
              </a:spcBef>
              <a:spcAft>
                <a:spcPts val="0"/>
              </a:spcAft>
              <a:buClr>
                <a:schemeClr val="dk1"/>
              </a:buClr>
              <a:buSzPts val="5000"/>
              <a:buFont typeface="Times"/>
              <a:buNone/>
              <a:defRPr sz="5000">
                <a:latin typeface="Times"/>
                <a:ea typeface="Times"/>
                <a:cs typeface="Times"/>
                <a:sym typeface="Times"/>
              </a:defRPr>
            </a:lvl5pPr>
            <a:lvl6pPr lvl="5" algn="l">
              <a:lnSpc>
                <a:spcPct val="85000"/>
              </a:lnSpc>
              <a:spcBef>
                <a:spcPts val="0"/>
              </a:spcBef>
              <a:spcAft>
                <a:spcPts val="0"/>
              </a:spcAft>
              <a:buClr>
                <a:schemeClr val="dk1"/>
              </a:buClr>
              <a:buSzPts val="5000"/>
              <a:buFont typeface="Times"/>
              <a:buNone/>
              <a:defRPr sz="5000">
                <a:latin typeface="Times"/>
                <a:ea typeface="Times"/>
                <a:cs typeface="Times"/>
                <a:sym typeface="Times"/>
              </a:defRPr>
            </a:lvl6pPr>
            <a:lvl7pPr lvl="6" algn="l">
              <a:lnSpc>
                <a:spcPct val="85000"/>
              </a:lnSpc>
              <a:spcBef>
                <a:spcPts val="0"/>
              </a:spcBef>
              <a:spcAft>
                <a:spcPts val="0"/>
              </a:spcAft>
              <a:buClr>
                <a:schemeClr val="dk1"/>
              </a:buClr>
              <a:buSzPts val="5000"/>
              <a:buFont typeface="Times"/>
              <a:buNone/>
              <a:defRPr sz="5000">
                <a:latin typeface="Times"/>
                <a:ea typeface="Times"/>
                <a:cs typeface="Times"/>
                <a:sym typeface="Times"/>
              </a:defRPr>
            </a:lvl7pPr>
            <a:lvl8pPr lvl="7" algn="l">
              <a:lnSpc>
                <a:spcPct val="85000"/>
              </a:lnSpc>
              <a:spcBef>
                <a:spcPts val="0"/>
              </a:spcBef>
              <a:spcAft>
                <a:spcPts val="0"/>
              </a:spcAft>
              <a:buClr>
                <a:schemeClr val="dk1"/>
              </a:buClr>
              <a:buSzPts val="5000"/>
              <a:buFont typeface="Times"/>
              <a:buNone/>
              <a:defRPr sz="5000">
                <a:latin typeface="Times"/>
                <a:ea typeface="Times"/>
                <a:cs typeface="Times"/>
                <a:sym typeface="Times"/>
              </a:defRPr>
            </a:lvl8pPr>
            <a:lvl9pPr lvl="8" algn="l">
              <a:lnSpc>
                <a:spcPct val="85000"/>
              </a:lnSpc>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87" name="Google Shape;87;p16"/>
          <p:cNvSpPr txBox="1">
            <a:spLocks noGrp="1"/>
          </p:cNvSpPr>
          <p:nvPr>
            <p:ph type="subTitle" idx="1"/>
          </p:nvPr>
        </p:nvSpPr>
        <p:spPr>
          <a:xfrm>
            <a:off x="699715" y="3356620"/>
            <a:ext cx="3612000" cy="694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000"/>
              <a:buNone/>
              <a:defRPr sz="2000"/>
            </a:lvl1pPr>
            <a:lvl2pPr lvl="1" algn="l">
              <a:lnSpc>
                <a:spcPct val="95000"/>
              </a:lnSpc>
              <a:spcBef>
                <a:spcPts val="500"/>
              </a:spcBef>
              <a:spcAft>
                <a:spcPts val="0"/>
              </a:spcAft>
              <a:buClr>
                <a:schemeClr val="dk1"/>
              </a:buClr>
              <a:buSzPts val="2000"/>
              <a:buNone/>
              <a:defRPr sz="2000"/>
            </a:lvl2pPr>
            <a:lvl3pPr lvl="2" algn="l">
              <a:lnSpc>
                <a:spcPct val="100000"/>
              </a:lnSpc>
              <a:spcBef>
                <a:spcPts val="900"/>
              </a:spcBef>
              <a:spcAft>
                <a:spcPts val="0"/>
              </a:spcAft>
              <a:buSzPts val="2000"/>
              <a:buNone/>
              <a:defRPr sz="2000"/>
            </a:lvl3pPr>
            <a:lvl4pPr lvl="3" algn="l">
              <a:lnSpc>
                <a:spcPct val="100000"/>
              </a:lnSpc>
              <a:spcBef>
                <a:spcPts val="900"/>
              </a:spcBef>
              <a:spcAft>
                <a:spcPts val="0"/>
              </a:spcAft>
              <a:buClr>
                <a:schemeClr val="dk1"/>
              </a:buClr>
              <a:buSzPts val="2000"/>
              <a:buNone/>
              <a:defRPr sz="2000"/>
            </a:lvl4pPr>
            <a:lvl5pPr lvl="4" algn="l">
              <a:lnSpc>
                <a:spcPct val="100000"/>
              </a:lnSpc>
              <a:spcBef>
                <a:spcPts val="900"/>
              </a:spcBef>
              <a:spcAft>
                <a:spcPts val="0"/>
              </a:spcAft>
              <a:buClr>
                <a:schemeClr val="dk1"/>
              </a:buClr>
              <a:buSzPts val="2000"/>
              <a:buNone/>
              <a:defRPr sz="2000"/>
            </a:lvl5pPr>
            <a:lvl6pPr lvl="5" algn="l">
              <a:lnSpc>
                <a:spcPct val="100000"/>
              </a:lnSpc>
              <a:spcBef>
                <a:spcPts val="180"/>
              </a:spcBef>
              <a:spcAft>
                <a:spcPts val="0"/>
              </a:spcAft>
              <a:buClr>
                <a:schemeClr val="dk1"/>
              </a:buClr>
              <a:buSzPts val="2000"/>
              <a:buNone/>
              <a:defRPr sz="2000"/>
            </a:lvl6pPr>
            <a:lvl7pPr lvl="6" algn="l">
              <a:lnSpc>
                <a:spcPct val="100000"/>
              </a:lnSpc>
              <a:spcBef>
                <a:spcPts val="180"/>
              </a:spcBef>
              <a:spcAft>
                <a:spcPts val="0"/>
              </a:spcAft>
              <a:buClr>
                <a:schemeClr val="dk1"/>
              </a:buClr>
              <a:buSzPts val="2000"/>
              <a:buNone/>
              <a:defRPr sz="2000"/>
            </a:lvl7pPr>
            <a:lvl8pPr lvl="7" algn="l">
              <a:lnSpc>
                <a:spcPct val="100000"/>
              </a:lnSpc>
              <a:spcBef>
                <a:spcPts val="180"/>
              </a:spcBef>
              <a:spcAft>
                <a:spcPts val="0"/>
              </a:spcAft>
              <a:buClr>
                <a:schemeClr val="dk1"/>
              </a:buClr>
              <a:buSzPts val="2000"/>
              <a:buNone/>
              <a:defRPr sz="2000"/>
            </a:lvl8pPr>
            <a:lvl9pPr lvl="8" algn="l">
              <a:lnSpc>
                <a:spcPct val="100000"/>
              </a:lnSpc>
              <a:spcBef>
                <a:spcPts val="180"/>
              </a:spcBef>
              <a:spcAft>
                <a:spcPts val="0"/>
              </a:spcAft>
              <a:buClr>
                <a:schemeClr val="dk1"/>
              </a:buClr>
              <a:buSzPts val="2000"/>
              <a:buNone/>
              <a:defRPr sz="2000"/>
            </a:lvl9pPr>
          </a:lstStyle>
          <a:p>
            <a:endParaRPr/>
          </a:p>
        </p:txBody>
      </p:sp>
      <p:sp>
        <p:nvSpPr>
          <p:cNvPr id="88" name="Google Shape;88;p16"/>
          <p:cNvSpPr txBox="1">
            <a:spLocks noGrp="1"/>
          </p:cNvSpPr>
          <p:nvPr>
            <p:ph type="subTitle" idx="2"/>
          </p:nvPr>
        </p:nvSpPr>
        <p:spPr>
          <a:xfrm>
            <a:off x="699715" y="4311812"/>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a:lvl1pPr>
            <a:lvl2pPr lvl="1" algn="l">
              <a:lnSpc>
                <a:spcPct val="95000"/>
              </a:lnSpc>
              <a:spcBef>
                <a:spcPts val="500"/>
              </a:spcBef>
              <a:spcAft>
                <a:spcPts val="0"/>
              </a:spcAft>
              <a:buClr>
                <a:schemeClr val="dk1"/>
              </a:buClr>
              <a:buSzPts val="1200"/>
              <a:buNone/>
              <a:defRPr sz="1200"/>
            </a:lvl2pPr>
            <a:lvl3pPr lvl="2" algn="l">
              <a:lnSpc>
                <a:spcPct val="100000"/>
              </a:lnSpc>
              <a:spcBef>
                <a:spcPts val="900"/>
              </a:spcBef>
              <a:spcAft>
                <a:spcPts val="0"/>
              </a:spcAft>
              <a:buSzPts val="1200"/>
              <a:buNone/>
              <a:defRPr sz="1200"/>
            </a:lvl3pPr>
            <a:lvl4pPr lvl="3" algn="l">
              <a:lnSpc>
                <a:spcPct val="100000"/>
              </a:lnSpc>
              <a:spcBef>
                <a:spcPts val="900"/>
              </a:spcBef>
              <a:spcAft>
                <a:spcPts val="0"/>
              </a:spcAft>
              <a:buClr>
                <a:schemeClr val="dk1"/>
              </a:buClr>
              <a:buSzPts val="1200"/>
              <a:buNone/>
              <a:defRPr sz="1200"/>
            </a:lvl4pPr>
            <a:lvl5pPr lvl="4" algn="l">
              <a:lnSpc>
                <a:spcPct val="100000"/>
              </a:lnSpc>
              <a:spcBef>
                <a:spcPts val="900"/>
              </a:spcBef>
              <a:spcAft>
                <a:spcPts val="0"/>
              </a:spcAft>
              <a:buClr>
                <a:schemeClr val="dk1"/>
              </a:buClr>
              <a:buSzPts val="1200"/>
              <a:buNone/>
              <a:defRPr sz="1200"/>
            </a:lvl5pPr>
            <a:lvl6pPr lvl="5" algn="l">
              <a:lnSpc>
                <a:spcPct val="100000"/>
              </a:lnSpc>
              <a:spcBef>
                <a:spcPts val="180"/>
              </a:spcBef>
              <a:spcAft>
                <a:spcPts val="0"/>
              </a:spcAft>
              <a:buClr>
                <a:schemeClr val="dk1"/>
              </a:buClr>
              <a:buSzPts val="1200"/>
              <a:buNone/>
              <a:defRPr sz="1200"/>
            </a:lvl6pPr>
            <a:lvl7pPr lvl="6" algn="l">
              <a:lnSpc>
                <a:spcPct val="100000"/>
              </a:lnSpc>
              <a:spcBef>
                <a:spcPts val="180"/>
              </a:spcBef>
              <a:spcAft>
                <a:spcPts val="0"/>
              </a:spcAft>
              <a:buClr>
                <a:schemeClr val="dk1"/>
              </a:buClr>
              <a:buSzPts val="1200"/>
              <a:buNone/>
              <a:defRPr sz="1200"/>
            </a:lvl7pPr>
            <a:lvl8pPr lvl="7" algn="l">
              <a:lnSpc>
                <a:spcPct val="100000"/>
              </a:lnSpc>
              <a:spcBef>
                <a:spcPts val="180"/>
              </a:spcBef>
              <a:spcAft>
                <a:spcPts val="0"/>
              </a:spcAft>
              <a:buClr>
                <a:schemeClr val="dk1"/>
              </a:buClr>
              <a:buSzPts val="1200"/>
              <a:buNone/>
              <a:defRPr sz="1200"/>
            </a:lvl8pPr>
            <a:lvl9pPr lvl="8" algn="l">
              <a:lnSpc>
                <a:spcPct val="100000"/>
              </a:lnSpc>
              <a:spcBef>
                <a:spcPts val="180"/>
              </a:spcBef>
              <a:spcAft>
                <a:spcPts val="0"/>
              </a:spcAft>
              <a:buClr>
                <a:schemeClr val="dk1"/>
              </a:buClr>
              <a:buSzPts val="1200"/>
              <a:buNone/>
              <a:defRPr sz="1200"/>
            </a:lvl9pPr>
          </a:lstStyle>
          <a:p>
            <a:endParaRPr/>
          </a:p>
        </p:txBody>
      </p:sp>
      <p:sp>
        <p:nvSpPr>
          <p:cNvPr id="89" name="Google Shape;89;p16"/>
          <p:cNvSpPr txBox="1">
            <a:spLocks noGrp="1"/>
          </p:cNvSpPr>
          <p:nvPr>
            <p:ph type="subTitle" idx="3"/>
          </p:nvPr>
        </p:nvSpPr>
        <p:spPr>
          <a:xfrm>
            <a:off x="699715" y="4615230"/>
            <a:ext cx="3612000" cy="37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43332"/>
              </a:buClr>
              <a:buSzPts val="800"/>
              <a:buNone/>
              <a:defRPr sz="800" i="1">
                <a:solidFill>
                  <a:srgbClr val="343332"/>
                </a:solidFill>
              </a:defRPr>
            </a:lvl1pPr>
            <a:lvl2pPr lvl="1" algn="l">
              <a:lnSpc>
                <a:spcPct val="95000"/>
              </a:lnSpc>
              <a:spcBef>
                <a:spcPts val="500"/>
              </a:spcBef>
              <a:spcAft>
                <a:spcPts val="0"/>
              </a:spcAft>
              <a:buClr>
                <a:srgbClr val="343332"/>
              </a:buClr>
              <a:buSzPts val="800"/>
              <a:buNone/>
              <a:defRPr sz="800" i="1">
                <a:solidFill>
                  <a:srgbClr val="343332"/>
                </a:solidFill>
              </a:defRPr>
            </a:lvl2pPr>
            <a:lvl3pPr lvl="2" algn="l">
              <a:lnSpc>
                <a:spcPct val="100000"/>
              </a:lnSpc>
              <a:spcBef>
                <a:spcPts val="900"/>
              </a:spcBef>
              <a:spcAft>
                <a:spcPts val="0"/>
              </a:spcAft>
              <a:buClr>
                <a:srgbClr val="343332"/>
              </a:buClr>
              <a:buSzPts val="800"/>
              <a:buNone/>
              <a:defRPr sz="800" i="1">
                <a:solidFill>
                  <a:srgbClr val="343332"/>
                </a:solidFill>
              </a:defRPr>
            </a:lvl3pPr>
            <a:lvl4pPr lvl="3" algn="l">
              <a:lnSpc>
                <a:spcPct val="100000"/>
              </a:lnSpc>
              <a:spcBef>
                <a:spcPts val="900"/>
              </a:spcBef>
              <a:spcAft>
                <a:spcPts val="0"/>
              </a:spcAft>
              <a:buClr>
                <a:srgbClr val="343332"/>
              </a:buClr>
              <a:buSzPts val="800"/>
              <a:buNone/>
              <a:defRPr sz="800" i="1">
                <a:solidFill>
                  <a:srgbClr val="343332"/>
                </a:solidFill>
              </a:defRPr>
            </a:lvl4pPr>
            <a:lvl5pPr lvl="4" algn="l">
              <a:lnSpc>
                <a:spcPct val="100000"/>
              </a:lnSpc>
              <a:spcBef>
                <a:spcPts val="900"/>
              </a:spcBef>
              <a:spcAft>
                <a:spcPts val="0"/>
              </a:spcAft>
              <a:buClr>
                <a:srgbClr val="343332"/>
              </a:buClr>
              <a:buSzPts val="800"/>
              <a:buNone/>
              <a:defRPr sz="800" i="1">
                <a:solidFill>
                  <a:srgbClr val="343332"/>
                </a:solidFill>
              </a:defRPr>
            </a:lvl5pPr>
            <a:lvl6pPr lvl="5" algn="l">
              <a:lnSpc>
                <a:spcPct val="100000"/>
              </a:lnSpc>
              <a:spcBef>
                <a:spcPts val="180"/>
              </a:spcBef>
              <a:spcAft>
                <a:spcPts val="0"/>
              </a:spcAft>
              <a:buClr>
                <a:srgbClr val="343332"/>
              </a:buClr>
              <a:buSzPts val="800"/>
              <a:buNone/>
              <a:defRPr sz="800" i="1">
                <a:solidFill>
                  <a:srgbClr val="343332"/>
                </a:solidFill>
              </a:defRPr>
            </a:lvl6pPr>
            <a:lvl7pPr lvl="6" algn="l">
              <a:lnSpc>
                <a:spcPct val="100000"/>
              </a:lnSpc>
              <a:spcBef>
                <a:spcPts val="180"/>
              </a:spcBef>
              <a:spcAft>
                <a:spcPts val="0"/>
              </a:spcAft>
              <a:buClr>
                <a:srgbClr val="343332"/>
              </a:buClr>
              <a:buSzPts val="800"/>
              <a:buNone/>
              <a:defRPr sz="800" i="1">
                <a:solidFill>
                  <a:srgbClr val="343332"/>
                </a:solidFill>
              </a:defRPr>
            </a:lvl7pPr>
            <a:lvl8pPr lvl="7" algn="l">
              <a:lnSpc>
                <a:spcPct val="100000"/>
              </a:lnSpc>
              <a:spcBef>
                <a:spcPts val="180"/>
              </a:spcBef>
              <a:spcAft>
                <a:spcPts val="0"/>
              </a:spcAft>
              <a:buClr>
                <a:srgbClr val="343332"/>
              </a:buClr>
              <a:buSzPts val="800"/>
              <a:buNone/>
              <a:defRPr sz="800" i="1">
                <a:solidFill>
                  <a:srgbClr val="343332"/>
                </a:solidFill>
              </a:defRPr>
            </a:lvl8pPr>
            <a:lvl9pPr lvl="8" algn="l">
              <a:lnSpc>
                <a:spcPct val="100000"/>
              </a:lnSpc>
              <a:spcBef>
                <a:spcPts val="180"/>
              </a:spcBef>
              <a:spcAft>
                <a:spcPts val="0"/>
              </a:spcAft>
              <a:buClr>
                <a:srgbClr val="343332"/>
              </a:buClr>
              <a:buSzPts val="800"/>
              <a:buNone/>
              <a:defRPr sz="800" i="1">
                <a:solidFill>
                  <a:srgbClr val="343332"/>
                </a:solidFill>
              </a:defRPr>
            </a:lvl9pPr>
          </a:lstStyle>
          <a:p>
            <a:endParaRPr/>
          </a:p>
        </p:txBody>
      </p:sp>
      <p:pic>
        <p:nvPicPr>
          <p:cNvPr id="90" name="Google Shape;90;p16"/>
          <p:cNvPicPr preferRelativeResize="0"/>
          <p:nvPr/>
        </p:nvPicPr>
        <p:blipFill rotWithShape="1">
          <a:blip r:embed="rId2">
            <a:alphaModFix/>
          </a:blip>
          <a:srcRect/>
          <a:stretch/>
        </p:blipFill>
        <p:spPr>
          <a:xfrm>
            <a:off x="674331" y="-70149"/>
            <a:ext cx="1102083" cy="1102083"/>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21"/>
        <p:cNvGrpSpPr/>
        <p:nvPr/>
      </p:nvGrpSpPr>
      <p:grpSpPr>
        <a:xfrm>
          <a:off x="0" y="0"/>
          <a:ext cx="0" cy="0"/>
          <a:chOff x="0" y="0"/>
          <a:chExt cx="0" cy="0"/>
        </a:xfrm>
      </p:grpSpPr>
      <p:sp>
        <p:nvSpPr>
          <p:cNvPr id="822" name="Google Shape;822;p154"/>
          <p:cNvSpPr txBox="1">
            <a:spLocks noGrp="1"/>
          </p:cNvSpPr>
          <p:nvPr>
            <p:ph type="ctrTitle"/>
          </p:nvPr>
        </p:nvSpPr>
        <p:spPr>
          <a:xfrm>
            <a:off x="311700" y="439775"/>
            <a:ext cx="8520600" cy="88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AEEF"/>
              </a:buClr>
              <a:buSzPts val="4100"/>
              <a:buNone/>
              <a:defRPr sz="4100">
                <a:solidFill>
                  <a:srgbClr val="00AEEF"/>
                </a:solidFill>
              </a:defRPr>
            </a:lvl1pPr>
            <a:lvl2pPr lvl="1" algn="l">
              <a:lnSpc>
                <a:spcPct val="100000"/>
              </a:lnSpc>
              <a:spcBef>
                <a:spcPts val="0"/>
              </a:spcBef>
              <a:spcAft>
                <a:spcPts val="0"/>
              </a:spcAft>
              <a:buClr>
                <a:srgbClr val="00AEEF"/>
              </a:buClr>
              <a:buSzPts val="5200"/>
              <a:buNone/>
              <a:defRPr sz="5200">
                <a:solidFill>
                  <a:srgbClr val="00AEEF"/>
                </a:solidFill>
              </a:defRPr>
            </a:lvl2pPr>
            <a:lvl3pPr lvl="2" algn="l">
              <a:lnSpc>
                <a:spcPct val="100000"/>
              </a:lnSpc>
              <a:spcBef>
                <a:spcPts val="0"/>
              </a:spcBef>
              <a:spcAft>
                <a:spcPts val="0"/>
              </a:spcAft>
              <a:buClr>
                <a:srgbClr val="00AEEF"/>
              </a:buClr>
              <a:buSzPts val="5200"/>
              <a:buNone/>
              <a:defRPr sz="5200">
                <a:solidFill>
                  <a:srgbClr val="00AEEF"/>
                </a:solidFill>
              </a:defRPr>
            </a:lvl3pPr>
            <a:lvl4pPr lvl="3" algn="l">
              <a:lnSpc>
                <a:spcPct val="100000"/>
              </a:lnSpc>
              <a:spcBef>
                <a:spcPts val="0"/>
              </a:spcBef>
              <a:spcAft>
                <a:spcPts val="0"/>
              </a:spcAft>
              <a:buClr>
                <a:srgbClr val="00AEEF"/>
              </a:buClr>
              <a:buSzPts val="5200"/>
              <a:buNone/>
              <a:defRPr sz="5200">
                <a:solidFill>
                  <a:srgbClr val="00AEEF"/>
                </a:solidFill>
              </a:defRPr>
            </a:lvl4pPr>
            <a:lvl5pPr lvl="4" algn="l">
              <a:lnSpc>
                <a:spcPct val="100000"/>
              </a:lnSpc>
              <a:spcBef>
                <a:spcPts val="0"/>
              </a:spcBef>
              <a:spcAft>
                <a:spcPts val="0"/>
              </a:spcAft>
              <a:buClr>
                <a:srgbClr val="00AEEF"/>
              </a:buClr>
              <a:buSzPts val="5200"/>
              <a:buNone/>
              <a:defRPr sz="5200">
                <a:solidFill>
                  <a:srgbClr val="00AEEF"/>
                </a:solidFill>
              </a:defRPr>
            </a:lvl5pPr>
            <a:lvl6pPr lvl="5" algn="l">
              <a:lnSpc>
                <a:spcPct val="100000"/>
              </a:lnSpc>
              <a:spcBef>
                <a:spcPts val="0"/>
              </a:spcBef>
              <a:spcAft>
                <a:spcPts val="0"/>
              </a:spcAft>
              <a:buClr>
                <a:srgbClr val="00AEEF"/>
              </a:buClr>
              <a:buSzPts val="5200"/>
              <a:buNone/>
              <a:defRPr sz="5200">
                <a:solidFill>
                  <a:srgbClr val="00AEEF"/>
                </a:solidFill>
              </a:defRPr>
            </a:lvl6pPr>
            <a:lvl7pPr lvl="6" algn="l">
              <a:lnSpc>
                <a:spcPct val="100000"/>
              </a:lnSpc>
              <a:spcBef>
                <a:spcPts val="0"/>
              </a:spcBef>
              <a:spcAft>
                <a:spcPts val="0"/>
              </a:spcAft>
              <a:buClr>
                <a:srgbClr val="00AEEF"/>
              </a:buClr>
              <a:buSzPts val="5200"/>
              <a:buNone/>
              <a:defRPr sz="5200">
                <a:solidFill>
                  <a:srgbClr val="00AEEF"/>
                </a:solidFill>
              </a:defRPr>
            </a:lvl7pPr>
            <a:lvl8pPr lvl="7" algn="l">
              <a:lnSpc>
                <a:spcPct val="100000"/>
              </a:lnSpc>
              <a:spcBef>
                <a:spcPts val="0"/>
              </a:spcBef>
              <a:spcAft>
                <a:spcPts val="0"/>
              </a:spcAft>
              <a:buClr>
                <a:srgbClr val="00AEEF"/>
              </a:buClr>
              <a:buSzPts val="5200"/>
              <a:buNone/>
              <a:defRPr sz="5200">
                <a:solidFill>
                  <a:srgbClr val="00AEEF"/>
                </a:solidFill>
              </a:defRPr>
            </a:lvl8pPr>
            <a:lvl9pPr lvl="8" algn="l">
              <a:lnSpc>
                <a:spcPct val="100000"/>
              </a:lnSpc>
              <a:spcBef>
                <a:spcPts val="0"/>
              </a:spcBef>
              <a:spcAft>
                <a:spcPts val="0"/>
              </a:spcAft>
              <a:buClr>
                <a:srgbClr val="00AEEF"/>
              </a:buClr>
              <a:buSzPts val="5200"/>
              <a:buNone/>
              <a:defRPr sz="5200">
                <a:solidFill>
                  <a:srgbClr val="00AEEF"/>
                </a:solidFill>
              </a:defRPr>
            </a:lvl9pPr>
          </a:lstStyle>
          <a:p>
            <a:endParaRPr/>
          </a:p>
        </p:txBody>
      </p:sp>
      <p:sp>
        <p:nvSpPr>
          <p:cNvPr id="823" name="Google Shape;823;p154"/>
          <p:cNvSpPr txBox="1">
            <a:spLocks noGrp="1"/>
          </p:cNvSpPr>
          <p:nvPr>
            <p:ph type="subTitle" idx="1"/>
          </p:nvPr>
        </p:nvSpPr>
        <p:spPr>
          <a:xfrm>
            <a:off x="311700" y="1175825"/>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Font typeface="Lora"/>
              <a:buNone/>
              <a:defRPr sz="3200">
                <a:latin typeface="Lora"/>
                <a:ea typeface="Lora"/>
                <a:cs typeface="Lora"/>
                <a:sym typeface="Lora"/>
              </a:defRPr>
            </a:lvl1pPr>
            <a:lvl2pPr lvl="1" algn="ctr">
              <a:lnSpc>
                <a:spcPct val="100000"/>
              </a:lnSpc>
              <a:spcBef>
                <a:spcPts val="0"/>
              </a:spcBef>
              <a:spcAft>
                <a:spcPts val="0"/>
              </a:spcAft>
              <a:buSzPts val="3200"/>
              <a:buFont typeface="Lora"/>
              <a:buNone/>
              <a:defRPr sz="3200">
                <a:latin typeface="Lora"/>
                <a:ea typeface="Lora"/>
                <a:cs typeface="Lora"/>
                <a:sym typeface="Lora"/>
              </a:defRPr>
            </a:lvl2pPr>
            <a:lvl3pPr lvl="2" algn="ctr">
              <a:lnSpc>
                <a:spcPct val="100000"/>
              </a:lnSpc>
              <a:spcBef>
                <a:spcPts val="0"/>
              </a:spcBef>
              <a:spcAft>
                <a:spcPts val="0"/>
              </a:spcAft>
              <a:buSzPts val="3200"/>
              <a:buFont typeface="Lora"/>
              <a:buNone/>
              <a:defRPr sz="3200">
                <a:latin typeface="Lora"/>
                <a:ea typeface="Lora"/>
                <a:cs typeface="Lora"/>
                <a:sym typeface="Lora"/>
              </a:defRPr>
            </a:lvl3pPr>
            <a:lvl4pPr lvl="3" algn="ctr">
              <a:lnSpc>
                <a:spcPct val="100000"/>
              </a:lnSpc>
              <a:spcBef>
                <a:spcPts val="0"/>
              </a:spcBef>
              <a:spcAft>
                <a:spcPts val="0"/>
              </a:spcAft>
              <a:buSzPts val="3200"/>
              <a:buFont typeface="Lora"/>
              <a:buNone/>
              <a:defRPr sz="3200">
                <a:latin typeface="Lora"/>
                <a:ea typeface="Lora"/>
                <a:cs typeface="Lora"/>
                <a:sym typeface="Lora"/>
              </a:defRPr>
            </a:lvl4pPr>
            <a:lvl5pPr lvl="4" algn="ctr">
              <a:lnSpc>
                <a:spcPct val="100000"/>
              </a:lnSpc>
              <a:spcBef>
                <a:spcPts val="0"/>
              </a:spcBef>
              <a:spcAft>
                <a:spcPts val="0"/>
              </a:spcAft>
              <a:buSzPts val="3200"/>
              <a:buFont typeface="Lora"/>
              <a:buNone/>
              <a:defRPr sz="3200">
                <a:latin typeface="Lora"/>
                <a:ea typeface="Lora"/>
                <a:cs typeface="Lora"/>
                <a:sym typeface="Lora"/>
              </a:defRPr>
            </a:lvl5pPr>
            <a:lvl6pPr lvl="5" algn="ctr">
              <a:lnSpc>
                <a:spcPct val="100000"/>
              </a:lnSpc>
              <a:spcBef>
                <a:spcPts val="0"/>
              </a:spcBef>
              <a:spcAft>
                <a:spcPts val="0"/>
              </a:spcAft>
              <a:buSzPts val="3200"/>
              <a:buFont typeface="Lora"/>
              <a:buNone/>
              <a:defRPr sz="3200">
                <a:latin typeface="Lora"/>
                <a:ea typeface="Lora"/>
                <a:cs typeface="Lora"/>
                <a:sym typeface="Lora"/>
              </a:defRPr>
            </a:lvl6pPr>
            <a:lvl7pPr lvl="6" algn="ctr">
              <a:lnSpc>
                <a:spcPct val="100000"/>
              </a:lnSpc>
              <a:spcBef>
                <a:spcPts val="0"/>
              </a:spcBef>
              <a:spcAft>
                <a:spcPts val="0"/>
              </a:spcAft>
              <a:buSzPts val="3200"/>
              <a:buFont typeface="Lora"/>
              <a:buNone/>
              <a:defRPr sz="3200">
                <a:latin typeface="Lora"/>
                <a:ea typeface="Lora"/>
                <a:cs typeface="Lora"/>
                <a:sym typeface="Lora"/>
              </a:defRPr>
            </a:lvl7pPr>
            <a:lvl8pPr lvl="7" algn="ctr">
              <a:lnSpc>
                <a:spcPct val="100000"/>
              </a:lnSpc>
              <a:spcBef>
                <a:spcPts val="0"/>
              </a:spcBef>
              <a:spcAft>
                <a:spcPts val="0"/>
              </a:spcAft>
              <a:buSzPts val="3200"/>
              <a:buFont typeface="Lora"/>
              <a:buNone/>
              <a:defRPr sz="3200">
                <a:latin typeface="Lora"/>
                <a:ea typeface="Lora"/>
                <a:cs typeface="Lora"/>
                <a:sym typeface="Lora"/>
              </a:defRPr>
            </a:lvl8pPr>
            <a:lvl9pPr lvl="8" algn="ctr">
              <a:lnSpc>
                <a:spcPct val="100000"/>
              </a:lnSpc>
              <a:spcBef>
                <a:spcPts val="0"/>
              </a:spcBef>
              <a:spcAft>
                <a:spcPts val="0"/>
              </a:spcAft>
              <a:buSzPts val="3200"/>
              <a:buFont typeface="Lora"/>
              <a:buNone/>
              <a:defRPr sz="3200">
                <a:latin typeface="Lora"/>
                <a:ea typeface="Lora"/>
                <a:cs typeface="Lora"/>
                <a:sym typeface="Lora"/>
              </a:defRPr>
            </a:lvl9pPr>
          </a:lstStyle>
          <a:p>
            <a:endParaRPr/>
          </a:p>
        </p:txBody>
      </p:sp>
      <p:sp>
        <p:nvSpPr>
          <p:cNvPr id="824" name="Google Shape;824;p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25" name="Google Shape;825;p154"/>
          <p:cNvSpPr txBox="1">
            <a:spLocks noGrp="1"/>
          </p:cNvSpPr>
          <p:nvPr>
            <p:ph type="subTitle" idx="2"/>
          </p:nvPr>
        </p:nvSpPr>
        <p:spPr>
          <a:xfrm>
            <a:off x="311700" y="2852225"/>
            <a:ext cx="85206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AEEF"/>
              </a:buClr>
              <a:buSzPts val="1800"/>
              <a:buFont typeface="Lora"/>
              <a:buNone/>
              <a:defRPr>
                <a:solidFill>
                  <a:srgbClr val="00AEEF"/>
                </a:solidFill>
                <a:latin typeface="Lora"/>
                <a:ea typeface="Lora"/>
                <a:cs typeface="Lora"/>
                <a:sym typeface="Lora"/>
              </a:defRPr>
            </a:lvl1pPr>
            <a:lvl2pPr lvl="1" algn="ctr">
              <a:lnSpc>
                <a:spcPct val="100000"/>
              </a:lnSpc>
              <a:spcBef>
                <a:spcPts val="0"/>
              </a:spcBef>
              <a:spcAft>
                <a:spcPts val="0"/>
              </a:spcAft>
              <a:buClr>
                <a:srgbClr val="00AEEF"/>
              </a:buClr>
              <a:buSzPts val="1800"/>
              <a:buFont typeface="Lora"/>
              <a:buNone/>
              <a:defRPr sz="1800">
                <a:solidFill>
                  <a:srgbClr val="00AEEF"/>
                </a:solidFill>
                <a:latin typeface="Lora"/>
                <a:ea typeface="Lora"/>
                <a:cs typeface="Lora"/>
                <a:sym typeface="Lora"/>
              </a:defRPr>
            </a:lvl2pPr>
            <a:lvl3pPr lvl="2" algn="ctr">
              <a:lnSpc>
                <a:spcPct val="100000"/>
              </a:lnSpc>
              <a:spcBef>
                <a:spcPts val="0"/>
              </a:spcBef>
              <a:spcAft>
                <a:spcPts val="0"/>
              </a:spcAft>
              <a:buClr>
                <a:srgbClr val="00AEEF"/>
              </a:buClr>
              <a:buSzPts val="1800"/>
              <a:buFont typeface="Lora"/>
              <a:buNone/>
              <a:defRPr sz="1800">
                <a:solidFill>
                  <a:srgbClr val="00AEEF"/>
                </a:solidFill>
                <a:latin typeface="Lora"/>
                <a:ea typeface="Lora"/>
                <a:cs typeface="Lora"/>
                <a:sym typeface="Lora"/>
              </a:defRPr>
            </a:lvl3pPr>
            <a:lvl4pPr lvl="3" algn="ctr">
              <a:lnSpc>
                <a:spcPct val="100000"/>
              </a:lnSpc>
              <a:spcBef>
                <a:spcPts val="0"/>
              </a:spcBef>
              <a:spcAft>
                <a:spcPts val="0"/>
              </a:spcAft>
              <a:buClr>
                <a:srgbClr val="00AEEF"/>
              </a:buClr>
              <a:buSzPts val="1800"/>
              <a:buFont typeface="Lora"/>
              <a:buNone/>
              <a:defRPr sz="1800">
                <a:solidFill>
                  <a:srgbClr val="00AEEF"/>
                </a:solidFill>
                <a:latin typeface="Lora"/>
                <a:ea typeface="Lora"/>
                <a:cs typeface="Lora"/>
                <a:sym typeface="Lora"/>
              </a:defRPr>
            </a:lvl4pPr>
            <a:lvl5pPr lvl="4" algn="ctr">
              <a:lnSpc>
                <a:spcPct val="100000"/>
              </a:lnSpc>
              <a:spcBef>
                <a:spcPts val="0"/>
              </a:spcBef>
              <a:spcAft>
                <a:spcPts val="0"/>
              </a:spcAft>
              <a:buClr>
                <a:srgbClr val="00AEEF"/>
              </a:buClr>
              <a:buSzPts val="1800"/>
              <a:buFont typeface="Lora"/>
              <a:buNone/>
              <a:defRPr sz="1800">
                <a:solidFill>
                  <a:srgbClr val="00AEEF"/>
                </a:solidFill>
                <a:latin typeface="Lora"/>
                <a:ea typeface="Lora"/>
                <a:cs typeface="Lora"/>
                <a:sym typeface="Lora"/>
              </a:defRPr>
            </a:lvl5pPr>
            <a:lvl6pPr lvl="5" algn="ctr">
              <a:lnSpc>
                <a:spcPct val="100000"/>
              </a:lnSpc>
              <a:spcBef>
                <a:spcPts val="0"/>
              </a:spcBef>
              <a:spcAft>
                <a:spcPts val="0"/>
              </a:spcAft>
              <a:buClr>
                <a:srgbClr val="00AEEF"/>
              </a:buClr>
              <a:buSzPts val="1800"/>
              <a:buFont typeface="Lora"/>
              <a:buNone/>
              <a:defRPr sz="1800">
                <a:solidFill>
                  <a:srgbClr val="00AEEF"/>
                </a:solidFill>
                <a:latin typeface="Lora"/>
                <a:ea typeface="Lora"/>
                <a:cs typeface="Lora"/>
                <a:sym typeface="Lora"/>
              </a:defRPr>
            </a:lvl6pPr>
            <a:lvl7pPr lvl="6" algn="ctr">
              <a:lnSpc>
                <a:spcPct val="100000"/>
              </a:lnSpc>
              <a:spcBef>
                <a:spcPts val="0"/>
              </a:spcBef>
              <a:spcAft>
                <a:spcPts val="0"/>
              </a:spcAft>
              <a:buClr>
                <a:srgbClr val="00AEEF"/>
              </a:buClr>
              <a:buSzPts val="1800"/>
              <a:buFont typeface="Lora"/>
              <a:buNone/>
              <a:defRPr sz="1800">
                <a:solidFill>
                  <a:srgbClr val="00AEEF"/>
                </a:solidFill>
                <a:latin typeface="Lora"/>
                <a:ea typeface="Lora"/>
                <a:cs typeface="Lora"/>
                <a:sym typeface="Lora"/>
              </a:defRPr>
            </a:lvl7pPr>
            <a:lvl8pPr lvl="7" algn="ctr">
              <a:lnSpc>
                <a:spcPct val="100000"/>
              </a:lnSpc>
              <a:spcBef>
                <a:spcPts val="0"/>
              </a:spcBef>
              <a:spcAft>
                <a:spcPts val="0"/>
              </a:spcAft>
              <a:buClr>
                <a:srgbClr val="00AEEF"/>
              </a:buClr>
              <a:buSzPts val="1800"/>
              <a:buFont typeface="Lora"/>
              <a:buNone/>
              <a:defRPr sz="1800">
                <a:solidFill>
                  <a:srgbClr val="00AEEF"/>
                </a:solidFill>
                <a:latin typeface="Lora"/>
                <a:ea typeface="Lora"/>
                <a:cs typeface="Lora"/>
                <a:sym typeface="Lora"/>
              </a:defRPr>
            </a:lvl8pPr>
            <a:lvl9pPr lvl="8" algn="ctr">
              <a:lnSpc>
                <a:spcPct val="100000"/>
              </a:lnSpc>
              <a:spcBef>
                <a:spcPts val="0"/>
              </a:spcBef>
              <a:spcAft>
                <a:spcPts val="0"/>
              </a:spcAft>
              <a:buClr>
                <a:srgbClr val="00AEEF"/>
              </a:buClr>
              <a:buSzPts val="1800"/>
              <a:buFont typeface="Lora"/>
              <a:buNone/>
              <a:defRPr sz="1800">
                <a:solidFill>
                  <a:srgbClr val="00AEEF"/>
                </a:solidFill>
                <a:latin typeface="Lora"/>
                <a:ea typeface="Lora"/>
                <a:cs typeface="Lora"/>
                <a:sym typeface="Lora"/>
              </a:defRPr>
            </a:lvl9pPr>
          </a:lstStyle>
          <a:p>
            <a:endParaRPr/>
          </a:p>
        </p:txBody>
      </p:sp>
      <p:pic>
        <p:nvPicPr>
          <p:cNvPr id="826" name="Google Shape;826;p154"/>
          <p:cNvPicPr preferRelativeResize="0"/>
          <p:nvPr/>
        </p:nvPicPr>
        <p:blipFill rotWithShape="1">
          <a:blip r:embed="rId2">
            <a:alphaModFix/>
          </a:blip>
          <a:srcRect/>
          <a:stretch/>
        </p:blipFill>
        <p:spPr>
          <a:xfrm>
            <a:off x="523950" y="4298125"/>
            <a:ext cx="1344074" cy="30800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matchingName="01 Cover (red)">
  <p:cSld name="Jstor Cover (Red)">
    <p:bg>
      <p:bgPr>
        <a:solidFill>
          <a:schemeClr val="accent2"/>
        </a:solidFill>
        <a:effectLst/>
      </p:bgPr>
    </p:bg>
    <p:spTree>
      <p:nvGrpSpPr>
        <p:cNvPr id="1" name="Shape 827"/>
        <p:cNvGrpSpPr/>
        <p:nvPr/>
      </p:nvGrpSpPr>
      <p:grpSpPr>
        <a:xfrm>
          <a:off x="0" y="0"/>
          <a:ext cx="0" cy="0"/>
          <a:chOff x="0" y="0"/>
          <a:chExt cx="0" cy="0"/>
        </a:xfrm>
      </p:grpSpPr>
      <p:pic>
        <p:nvPicPr>
          <p:cNvPr id="828" name="Google Shape;828;p15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29" name="Google Shape;829;p155"/>
          <p:cNvPicPr preferRelativeResize="0"/>
          <p:nvPr/>
        </p:nvPicPr>
        <p:blipFill rotWithShape="1">
          <a:blip r:embed="rId3">
            <a:alphaModFix/>
          </a:blip>
          <a:srcRect/>
          <a:stretch/>
        </p:blipFill>
        <p:spPr>
          <a:xfrm>
            <a:off x="538994" y="-36451"/>
            <a:ext cx="1027870" cy="1027848"/>
          </a:xfrm>
          <a:prstGeom prst="rect">
            <a:avLst/>
          </a:prstGeom>
          <a:noFill/>
          <a:ln>
            <a:noFill/>
          </a:ln>
        </p:spPr>
      </p:pic>
      <p:sp>
        <p:nvSpPr>
          <p:cNvPr id="830" name="Google Shape;830;p155"/>
          <p:cNvSpPr txBox="1">
            <a:spLocks noGrp="1"/>
          </p:cNvSpPr>
          <p:nvPr>
            <p:ph type="title"/>
          </p:nvPr>
        </p:nvSpPr>
        <p:spPr>
          <a:xfrm>
            <a:off x="699715" y="1339969"/>
            <a:ext cx="62178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831" name="Google Shape;831;p155"/>
          <p:cNvSpPr txBox="1">
            <a:spLocks noGrp="1"/>
          </p:cNvSpPr>
          <p:nvPr>
            <p:ph type="subTitle" idx="1"/>
          </p:nvPr>
        </p:nvSpPr>
        <p:spPr>
          <a:xfrm>
            <a:off x="704088" y="367588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b="1">
                <a:solidFill>
                  <a:schemeClr val="lt1"/>
                </a:solidFill>
              </a:defRPr>
            </a:lvl1pPr>
            <a:lvl2pPr lvl="1" algn="l">
              <a:lnSpc>
                <a:spcPct val="95000"/>
              </a:lnSpc>
              <a:spcBef>
                <a:spcPts val="500"/>
              </a:spcBef>
              <a:spcAft>
                <a:spcPts val="0"/>
              </a:spcAft>
              <a:buClr>
                <a:schemeClr val="lt1"/>
              </a:buClr>
              <a:buSzPts val="1200"/>
              <a:buNone/>
              <a:defRPr sz="1200" b="1">
                <a:solidFill>
                  <a:schemeClr val="lt1"/>
                </a:solidFill>
              </a:defRPr>
            </a:lvl2pPr>
            <a:lvl3pPr lvl="2" algn="l">
              <a:lnSpc>
                <a:spcPct val="100000"/>
              </a:lnSpc>
              <a:spcBef>
                <a:spcPts val="900"/>
              </a:spcBef>
              <a:spcAft>
                <a:spcPts val="0"/>
              </a:spcAft>
              <a:buClr>
                <a:schemeClr val="lt1"/>
              </a:buClr>
              <a:buSzPts val="1200"/>
              <a:buNone/>
              <a:defRPr sz="1200" b="1">
                <a:solidFill>
                  <a:schemeClr val="lt1"/>
                </a:solidFill>
              </a:defRPr>
            </a:lvl3pPr>
            <a:lvl4pPr lvl="3" algn="l">
              <a:lnSpc>
                <a:spcPct val="100000"/>
              </a:lnSpc>
              <a:spcBef>
                <a:spcPts val="900"/>
              </a:spcBef>
              <a:spcAft>
                <a:spcPts val="0"/>
              </a:spcAft>
              <a:buClr>
                <a:schemeClr val="lt1"/>
              </a:buClr>
              <a:buSzPts val="1200"/>
              <a:buNone/>
              <a:defRPr sz="1200" b="1">
                <a:solidFill>
                  <a:schemeClr val="lt1"/>
                </a:solidFill>
              </a:defRPr>
            </a:lvl4pPr>
            <a:lvl5pPr lvl="4" algn="l">
              <a:lnSpc>
                <a:spcPct val="100000"/>
              </a:lnSpc>
              <a:spcBef>
                <a:spcPts val="900"/>
              </a:spcBef>
              <a:spcAft>
                <a:spcPts val="0"/>
              </a:spcAft>
              <a:buClr>
                <a:schemeClr val="lt1"/>
              </a:buClr>
              <a:buSzPts val="1200"/>
              <a:buNone/>
              <a:defRPr sz="1200" b="1">
                <a:solidFill>
                  <a:schemeClr val="lt1"/>
                </a:solidFill>
              </a:defRPr>
            </a:lvl5pPr>
            <a:lvl6pPr lvl="5" algn="l">
              <a:lnSpc>
                <a:spcPct val="100000"/>
              </a:lnSpc>
              <a:spcBef>
                <a:spcPts val="180"/>
              </a:spcBef>
              <a:spcAft>
                <a:spcPts val="0"/>
              </a:spcAft>
              <a:buClr>
                <a:schemeClr val="lt1"/>
              </a:buClr>
              <a:buSzPts val="1200"/>
              <a:buNone/>
              <a:defRPr sz="1200" b="1">
                <a:solidFill>
                  <a:schemeClr val="lt1"/>
                </a:solidFill>
              </a:defRPr>
            </a:lvl6pPr>
            <a:lvl7pPr lvl="6" algn="l">
              <a:lnSpc>
                <a:spcPct val="100000"/>
              </a:lnSpc>
              <a:spcBef>
                <a:spcPts val="180"/>
              </a:spcBef>
              <a:spcAft>
                <a:spcPts val="0"/>
              </a:spcAft>
              <a:buClr>
                <a:schemeClr val="lt1"/>
              </a:buClr>
              <a:buSzPts val="1200"/>
              <a:buNone/>
              <a:defRPr sz="1200" b="1">
                <a:solidFill>
                  <a:schemeClr val="lt1"/>
                </a:solidFill>
              </a:defRPr>
            </a:lvl7pPr>
            <a:lvl8pPr lvl="7" algn="l">
              <a:lnSpc>
                <a:spcPct val="100000"/>
              </a:lnSpc>
              <a:spcBef>
                <a:spcPts val="180"/>
              </a:spcBef>
              <a:spcAft>
                <a:spcPts val="0"/>
              </a:spcAft>
              <a:buClr>
                <a:schemeClr val="lt1"/>
              </a:buClr>
              <a:buSzPts val="1200"/>
              <a:buNone/>
              <a:defRPr sz="1200" b="1">
                <a:solidFill>
                  <a:schemeClr val="lt1"/>
                </a:solidFill>
              </a:defRPr>
            </a:lvl8pPr>
            <a:lvl9pPr lvl="8" algn="l">
              <a:lnSpc>
                <a:spcPct val="100000"/>
              </a:lnSpc>
              <a:spcBef>
                <a:spcPts val="180"/>
              </a:spcBef>
              <a:spcAft>
                <a:spcPts val="0"/>
              </a:spcAft>
              <a:buClr>
                <a:schemeClr val="lt1"/>
              </a:buClr>
              <a:buSzPts val="1200"/>
              <a:buNone/>
              <a:defRPr sz="1200" b="1">
                <a:solidFill>
                  <a:schemeClr val="lt1"/>
                </a:solidFill>
              </a:defRPr>
            </a:lvl9pPr>
          </a:lstStyle>
          <a:p>
            <a:endParaRPr/>
          </a:p>
        </p:txBody>
      </p:sp>
      <p:sp>
        <p:nvSpPr>
          <p:cNvPr id="832" name="Google Shape;832;p155"/>
          <p:cNvSpPr txBox="1">
            <a:spLocks noGrp="1"/>
          </p:cNvSpPr>
          <p:nvPr>
            <p:ph type="subTitle" idx="2"/>
          </p:nvPr>
        </p:nvSpPr>
        <p:spPr>
          <a:xfrm>
            <a:off x="704088" y="3886200"/>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95000"/>
              </a:lnSpc>
              <a:spcBef>
                <a:spcPts val="500"/>
              </a:spcBef>
              <a:spcAft>
                <a:spcPts val="0"/>
              </a:spcAft>
              <a:buClr>
                <a:schemeClr val="lt1"/>
              </a:buClr>
              <a:buSzPts val="1200"/>
              <a:buNone/>
              <a:defRPr sz="1200">
                <a:solidFill>
                  <a:schemeClr val="lt1"/>
                </a:solidFill>
              </a:defRPr>
            </a:lvl2pPr>
            <a:lvl3pPr lvl="2" algn="l">
              <a:lnSpc>
                <a:spcPct val="100000"/>
              </a:lnSpc>
              <a:spcBef>
                <a:spcPts val="900"/>
              </a:spcBef>
              <a:spcAft>
                <a:spcPts val="0"/>
              </a:spcAft>
              <a:buClr>
                <a:schemeClr val="lt1"/>
              </a:buClr>
              <a:buSzPts val="1200"/>
              <a:buNone/>
              <a:defRPr sz="1200">
                <a:solidFill>
                  <a:schemeClr val="lt1"/>
                </a:solidFill>
              </a:defRPr>
            </a:lvl3pPr>
            <a:lvl4pPr lvl="3" algn="l">
              <a:lnSpc>
                <a:spcPct val="100000"/>
              </a:lnSpc>
              <a:spcBef>
                <a:spcPts val="900"/>
              </a:spcBef>
              <a:spcAft>
                <a:spcPts val="0"/>
              </a:spcAft>
              <a:buClr>
                <a:schemeClr val="lt1"/>
              </a:buClr>
              <a:buSzPts val="1200"/>
              <a:buNone/>
              <a:defRPr sz="1200">
                <a:solidFill>
                  <a:schemeClr val="lt1"/>
                </a:solidFill>
              </a:defRPr>
            </a:lvl4pPr>
            <a:lvl5pPr lvl="4" algn="l">
              <a:lnSpc>
                <a:spcPct val="100000"/>
              </a:lnSpc>
              <a:spcBef>
                <a:spcPts val="900"/>
              </a:spcBef>
              <a:spcAft>
                <a:spcPts val="0"/>
              </a:spcAft>
              <a:buClr>
                <a:schemeClr val="lt1"/>
              </a:buClr>
              <a:buSzPts val="1200"/>
              <a:buNone/>
              <a:defRPr sz="1200">
                <a:solidFill>
                  <a:schemeClr val="lt1"/>
                </a:solidFill>
              </a:defRPr>
            </a:lvl5pPr>
            <a:lvl6pPr lvl="5" algn="l">
              <a:lnSpc>
                <a:spcPct val="100000"/>
              </a:lnSpc>
              <a:spcBef>
                <a:spcPts val="180"/>
              </a:spcBef>
              <a:spcAft>
                <a:spcPts val="0"/>
              </a:spcAft>
              <a:buClr>
                <a:schemeClr val="lt1"/>
              </a:buClr>
              <a:buSzPts val="1200"/>
              <a:buNone/>
              <a:defRPr sz="1200">
                <a:solidFill>
                  <a:schemeClr val="lt1"/>
                </a:solidFill>
              </a:defRPr>
            </a:lvl6pPr>
            <a:lvl7pPr lvl="6" algn="l">
              <a:lnSpc>
                <a:spcPct val="100000"/>
              </a:lnSpc>
              <a:spcBef>
                <a:spcPts val="180"/>
              </a:spcBef>
              <a:spcAft>
                <a:spcPts val="0"/>
              </a:spcAft>
              <a:buClr>
                <a:schemeClr val="lt1"/>
              </a:buClr>
              <a:buSzPts val="1200"/>
              <a:buNone/>
              <a:defRPr sz="1200">
                <a:solidFill>
                  <a:schemeClr val="lt1"/>
                </a:solidFill>
              </a:defRPr>
            </a:lvl7pPr>
            <a:lvl8pPr lvl="7" algn="l">
              <a:lnSpc>
                <a:spcPct val="100000"/>
              </a:lnSpc>
              <a:spcBef>
                <a:spcPts val="180"/>
              </a:spcBef>
              <a:spcAft>
                <a:spcPts val="0"/>
              </a:spcAft>
              <a:buClr>
                <a:schemeClr val="lt1"/>
              </a:buClr>
              <a:buSzPts val="1200"/>
              <a:buNone/>
              <a:defRPr sz="1200">
                <a:solidFill>
                  <a:schemeClr val="lt1"/>
                </a:solidFill>
              </a:defRPr>
            </a:lvl8pPr>
            <a:lvl9pPr lvl="8" algn="l">
              <a:lnSpc>
                <a:spcPct val="100000"/>
              </a:lnSpc>
              <a:spcBef>
                <a:spcPts val="180"/>
              </a:spcBef>
              <a:spcAft>
                <a:spcPts val="0"/>
              </a:spcAft>
              <a:buClr>
                <a:schemeClr val="lt1"/>
              </a:buClr>
              <a:buSzPts val="1200"/>
              <a:buNone/>
              <a:defRPr sz="1200">
                <a:solidFill>
                  <a:schemeClr val="lt1"/>
                </a:solidFill>
              </a:defRPr>
            </a:lvl9pPr>
          </a:lstStyle>
          <a:p>
            <a:endParaRPr/>
          </a:p>
        </p:txBody>
      </p:sp>
      <p:sp>
        <p:nvSpPr>
          <p:cNvPr id="833" name="Google Shape;833;p155"/>
          <p:cNvSpPr txBox="1">
            <a:spLocks noGrp="1"/>
          </p:cNvSpPr>
          <p:nvPr>
            <p:ph type="subTitle" idx="3"/>
          </p:nvPr>
        </p:nvSpPr>
        <p:spPr>
          <a:xfrm>
            <a:off x="704088" y="431596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95000"/>
              </a:lnSpc>
              <a:spcBef>
                <a:spcPts val="500"/>
              </a:spcBef>
              <a:spcAft>
                <a:spcPts val="0"/>
              </a:spcAft>
              <a:buClr>
                <a:schemeClr val="lt1"/>
              </a:buClr>
              <a:buSzPts val="1200"/>
              <a:buNone/>
              <a:defRPr sz="1200">
                <a:solidFill>
                  <a:schemeClr val="lt1"/>
                </a:solidFill>
              </a:defRPr>
            </a:lvl2pPr>
            <a:lvl3pPr lvl="2" algn="l">
              <a:lnSpc>
                <a:spcPct val="100000"/>
              </a:lnSpc>
              <a:spcBef>
                <a:spcPts val="900"/>
              </a:spcBef>
              <a:spcAft>
                <a:spcPts val="0"/>
              </a:spcAft>
              <a:buClr>
                <a:schemeClr val="lt1"/>
              </a:buClr>
              <a:buSzPts val="1200"/>
              <a:buNone/>
              <a:defRPr sz="1200">
                <a:solidFill>
                  <a:schemeClr val="lt1"/>
                </a:solidFill>
              </a:defRPr>
            </a:lvl3pPr>
            <a:lvl4pPr lvl="3" algn="l">
              <a:lnSpc>
                <a:spcPct val="100000"/>
              </a:lnSpc>
              <a:spcBef>
                <a:spcPts val="900"/>
              </a:spcBef>
              <a:spcAft>
                <a:spcPts val="0"/>
              </a:spcAft>
              <a:buClr>
                <a:schemeClr val="lt1"/>
              </a:buClr>
              <a:buSzPts val="1200"/>
              <a:buNone/>
              <a:defRPr sz="1200">
                <a:solidFill>
                  <a:schemeClr val="lt1"/>
                </a:solidFill>
              </a:defRPr>
            </a:lvl4pPr>
            <a:lvl5pPr lvl="4" algn="l">
              <a:lnSpc>
                <a:spcPct val="100000"/>
              </a:lnSpc>
              <a:spcBef>
                <a:spcPts val="900"/>
              </a:spcBef>
              <a:spcAft>
                <a:spcPts val="0"/>
              </a:spcAft>
              <a:buClr>
                <a:schemeClr val="lt1"/>
              </a:buClr>
              <a:buSzPts val="1200"/>
              <a:buNone/>
              <a:defRPr sz="1200">
                <a:solidFill>
                  <a:schemeClr val="lt1"/>
                </a:solidFill>
              </a:defRPr>
            </a:lvl5pPr>
            <a:lvl6pPr lvl="5" algn="l">
              <a:lnSpc>
                <a:spcPct val="100000"/>
              </a:lnSpc>
              <a:spcBef>
                <a:spcPts val="180"/>
              </a:spcBef>
              <a:spcAft>
                <a:spcPts val="0"/>
              </a:spcAft>
              <a:buClr>
                <a:schemeClr val="lt1"/>
              </a:buClr>
              <a:buSzPts val="1200"/>
              <a:buNone/>
              <a:defRPr sz="1200">
                <a:solidFill>
                  <a:schemeClr val="lt1"/>
                </a:solidFill>
              </a:defRPr>
            </a:lvl6pPr>
            <a:lvl7pPr lvl="6" algn="l">
              <a:lnSpc>
                <a:spcPct val="100000"/>
              </a:lnSpc>
              <a:spcBef>
                <a:spcPts val="180"/>
              </a:spcBef>
              <a:spcAft>
                <a:spcPts val="0"/>
              </a:spcAft>
              <a:buClr>
                <a:schemeClr val="lt1"/>
              </a:buClr>
              <a:buSzPts val="1200"/>
              <a:buNone/>
              <a:defRPr sz="1200">
                <a:solidFill>
                  <a:schemeClr val="lt1"/>
                </a:solidFill>
              </a:defRPr>
            </a:lvl7pPr>
            <a:lvl8pPr lvl="7" algn="l">
              <a:lnSpc>
                <a:spcPct val="100000"/>
              </a:lnSpc>
              <a:spcBef>
                <a:spcPts val="180"/>
              </a:spcBef>
              <a:spcAft>
                <a:spcPts val="0"/>
              </a:spcAft>
              <a:buClr>
                <a:schemeClr val="lt1"/>
              </a:buClr>
              <a:buSzPts val="1200"/>
              <a:buNone/>
              <a:defRPr sz="1200">
                <a:solidFill>
                  <a:schemeClr val="lt1"/>
                </a:solidFill>
              </a:defRPr>
            </a:lvl8pPr>
            <a:lvl9pPr lvl="8" algn="l">
              <a:lnSpc>
                <a:spcPct val="100000"/>
              </a:lnSpc>
              <a:spcBef>
                <a:spcPts val="180"/>
              </a:spcBef>
              <a:spcAft>
                <a:spcPts val="0"/>
              </a:spcAft>
              <a:buClr>
                <a:schemeClr val="lt1"/>
              </a:buClr>
              <a:buSzPts val="1200"/>
              <a:buNone/>
              <a:defRPr sz="1200">
                <a:solidFill>
                  <a:schemeClr val="lt1"/>
                </a:solidFill>
              </a:defRPr>
            </a:lvl9pPr>
          </a:lstStyle>
          <a:p>
            <a:endParaRPr/>
          </a:p>
        </p:txBody>
      </p:sp>
      <p:sp>
        <p:nvSpPr>
          <p:cNvPr id="834" name="Google Shape;834;p1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02 Cover (red with image)">
  <p:cSld name="Jstor Cover (Red) Pic 1">
    <p:bg>
      <p:bgPr>
        <a:solidFill>
          <a:schemeClr val="accent2"/>
        </a:solidFill>
        <a:effectLst/>
      </p:bgPr>
    </p:bg>
    <p:spTree>
      <p:nvGrpSpPr>
        <p:cNvPr id="1" name="Shape 835"/>
        <p:cNvGrpSpPr/>
        <p:nvPr/>
      </p:nvGrpSpPr>
      <p:grpSpPr>
        <a:xfrm>
          <a:off x="0" y="0"/>
          <a:ext cx="0" cy="0"/>
          <a:chOff x="0" y="0"/>
          <a:chExt cx="0" cy="0"/>
        </a:xfrm>
      </p:grpSpPr>
      <p:pic>
        <p:nvPicPr>
          <p:cNvPr id="836" name="Google Shape;836;p15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37" name="Google Shape;837;p156"/>
          <p:cNvPicPr preferRelativeResize="0"/>
          <p:nvPr/>
        </p:nvPicPr>
        <p:blipFill rotWithShape="1">
          <a:blip r:embed="rId3">
            <a:alphaModFix/>
          </a:blip>
          <a:srcRect/>
          <a:stretch/>
        </p:blipFill>
        <p:spPr>
          <a:xfrm>
            <a:off x="538994" y="-36451"/>
            <a:ext cx="1027870" cy="1027848"/>
          </a:xfrm>
          <a:prstGeom prst="rect">
            <a:avLst/>
          </a:prstGeom>
          <a:noFill/>
          <a:ln>
            <a:noFill/>
          </a:ln>
        </p:spPr>
      </p:pic>
      <p:sp>
        <p:nvSpPr>
          <p:cNvPr id="838" name="Google Shape;838;p156"/>
          <p:cNvSpPr txBox="1">
            <a:spLocks noGrp="1"/>
          </p:cNvSpPr>
          <p:nvPr>
            <p:ph type="title"/>
          </p:nvPr>
        </p:nvSpPr>
        <p:spPr>
          <a:xfrm>
            <a:off x="699715" y="1339969"/>
            <a:ext cx="42246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839" name="Google Shape;839;p156"/>
          <p:cNvSpPr txBox="1">
            <a:spLocks noGrp="1"/>
          </p:cNvSpPr>
          <p:nvPr>
            <p:ph type="subTitle" idx="1"/>
          </p:nvPr>
        </p:nvSpPr>
        <p:spPr>
          <a:xfrm>
            <a:off x="699715" y="3356620"/>
            <a:ext cx="3612000" cy="694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95000"/>
              </a:lnSpc>
              <a:spcBef>
                <a:spcPts val="500"/>
              </a:spcBef>
              <a:spcAft>
                <a:spcPts val="0"/>
              </a:spcAft>
              <a:buClr>
                <a:schemeClr val="lt1"/>
              </a:buClr>
              <a:buSzPts val="2000"/>
              <a:buNone/>
              <a:defRPr sz="2000">
                <a:solidFill>
                  <a:schemeClr val="lt1"/>
                </a:solidFill>
              </a:defRPr>
            </a:lvl2pPr>
            <a:lvl3pPr lvl="2" algn="l">
              <a:lnSpc>
                <a:spcPct val="100000"/>
              </a:lnSpc>
              <a:spcBef>
                <a:spcPts val="900"/>
              </a:spcBef>
              <a:spcAft>
                <a:spcPts val="0"/>
              </a:spcAft>
              <a:buClr>
                <a:schemeClr val="lt1"/>
              </a:buClr>
              <a:buSzPts val="2000"/>
              <a:buNone/>
              <a:defRPr sz="2000">
                <a:solidFill>
                  <a:schemeClr val="lt1"/>
                </a:solidFill>
              </a:defRPr>
            </a:lvl3pPr>
            <a:lvl4pPr lvl="3" algn="l">
              <a:lnSpc>
                <a:spcPct val="100000"/>
              </a:lnSpc>
              <a:spcBef>
                <a:spcPts val="900"/>
              </a:spcBef>
              <a:spcAft>
                <a:spcPts val="0"/>
              </a:spcAft>
              <a:buClr>
                <a:schemeClr val="lt1"/>
              </a:buClr>
              <a:buSzPts val="2000"/>
              <a:buNone/>
              <a:defRPr sz="2000">
                <a:solidFill>
                  <a:schemeClr val="lt1"/>
                </a:solidFill>
              </a:defRPr>
            </a:lvl4pPr>
            <a:lvl5pPr lvl="4" algn="l">
              <a:lnSpc>
                <a:spcPct val="100000"/>
              </a:lnSpc>
              <a:spcBef>
                <a:spcPts val="900"/>
              </a:spcBef>
              <a:spcAft>
                <a:spcPts val="0"/>
              </a:spcAft>
              <a:buClr>
                <a:schemeClr val="lt1"/>
              </a:buClr>
              <a:buSzPts val="2000"/>
              <a:buNone/>
              <a:defRPr sz="2000">
                <a:solidFill>
                  <a:schemeClr val="lt1"/>
                </a:solidFill>
              </a:defRPr>
            </a:lvl5pPr>
            <a:lvl6pPr lvl="5" algn="l">
              <a:lnSpc>
                <a:spcPct val="100000"/>
              </a:lnSpc>
              <a:spcBef>
                <a:spcPts val="180"/>
              </a:spcBef>
              <a:spcAft>
                <a:spcPts val="0"/>
              </a:spcAft>
              <a:buClr>
                <a:schemeClr val="lt1"/>
              </a:buClr>
              <a:buSzPts val="2000"/>
              <a:buNone/>
              <a:defRPr sz="2000">
                <a:solidFill>
                  <a:schemeClr val="lt1"/>
                </a:solidFill>
              </a:defRPr>
            </a:lvl6pPr>
            <a:lvl7pPr lvl="6" algn="l">
              <a:lnSpc>
                <a:spcPct val="100000"/>
              </a:lnSpc>
              <a:spcBef>
                <a:spcPts val="180"/>
              </a:spcBef>
              <a:spcAft>
                <a:spcPts val="0"/>
              </a:spcAft>
              <a:buClr>
                <a:schemeClr val="lt1"/>
              </a:buClr>
              <a:buSzPts val="2000"/>
              <a:buNone/>
              <a:defRPr sz="2000">
                <a:solidFill>
                  <a:schemeClr val="lt1"/>
                </a:solidFill>
              </a:defRPr>
            </a:lvl7pPr>
            <a:lvl8pPr lvl="7" algn="l">
              <a:lnSpc>
                <a:spcPct val="100000"/>
              </a:lnSpc>
              <a:spcBef>
                <a:spcPts val="180"/>
              </a:spcBef>
              <a:spcAft>
                <a:spcPts val="0"/>
              </a:spcAft>
              <a:buClr>
                <a:schemeClr val="lt1"/>
              </a:buClr>
              <a:buSzPts val="2000"/>
              <a:buNone/>
              <a:defRPr sz="2000">
                <a:solidFill>
                  <a:schemeClr val="lt1"/>
                </a:solidFill>
              </a:defRPr>
            </a:lvl8pPr>
            <a:lvl9pPr lvl="8" algn="l">
              <a:lnSpc>
                <a:spcPct val="100000"/>
              </a:lnSpc>
              <a:spcBef>
                <a:spcPts val="180"/>
              </a:spcBef>
              <a:spcAft>
                <a:spcPts val="0"/>
              </a:spcAft>
              <a:buClr>
                <a:schemeClr val="lt1"/>
              </a:buClr>
              <a:buSzPts val="2000"/>
              <a:buNone/>
              <a:defRPr sz="2000">
                <a:solidFill>
                  <a:schemeClr val="lt1"/>
                </a:solidFill>
              </a:defRPr>
            </a:lvl9pPr>
          </a:lstStyle>
          <a:p>
            <a:endParaRPr/>
          </a:p>
        </p:txBody>
      </p:sp>
      <p:sp>
        <p:nvSpPr>
          <p:cNvPr id="840" name="Google Shape;840;p156"/>
          <p:cNvSpPr txBox="1">
            <a:spLocks noGrp="1"/>
          </p:cNvSpPr>
          <p:nvPr>
            <p:ph type="subTitle" idx="2"/>
          </p:nvPr>
        </p:nvSpPr>
        <p:spPr>
          <a:xfrm>
            <a:off x="699715" y="4311812"/>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95000"/>
              </a:lnSpc>
              <a:spcBef>
                <a:spcPts val="500"/>
              </a:spcBef>
              <a:spcAft>
                <a:spcPts val="0"/>
              </a:spcAft>
              <a:buClr>
                <a:schemeClr val="lt1"/>
              </a:buClr>
              <a:buSzPts val="1200"/>
              <a:buNone/>
              <a:defRPr sz="1200">
                <a:solidFill>
                  <a:schemeClr val="lt1"/>
                </a:solidFill>
              </a:defRPr>
            </a:lvl2pPr>
            <a:lvl3pPr lvl="2" algn="l">
              <a:lnSpc>
                <a:spcPct val="100000"/>
              </a:lnSpc>
              <a:spcBef>
                <a:spcPts val="900"/>
              </a:spcBef>
              <a:spcAft>
                <a:spcPts val="0"/>
              </a:spcAft>
              <a:buClr>
                <a:schemeClr val="lt1"/>
              </a:buClr>
              <a:buSzPts val="1200"/>
              <a:buNone/>
              <a:defRPr sz="1200">
                <a:solidFill>
                  <a:schemeClr val="lt1"/>
                </a:solidFill>
              </a:defRPr>
            </a:lvl3pPr>
            <a:lvl4pPr lvl="3" algn="l">
              <a:lnSpc>
                <a:spcPct val="100000"/>
              </a:lnSpc>
              <a:spcBef>
                <a:spcPts val="900"/>
              </a:spcBef>
              <a:spcAft>
                <a:spcPts val="0"/>
              </a:spcAft>
              <a:buClr>
                <a:schemeClr val="lt1"/>
              </a:buClr>
              <a:buSzPts val="1200"/>
              <a:buNone/>
              <a:defRPr sz="1200">
                <a:solidFill>
                  <a:schemeClr val="lt1"/>
                </a:solidFill>
              </a:defRPr>
            </a:lvl4pPr>
            <a:lvl5pPr lvl="4" algn="l">
              <a:lnSpc>
                <a:spcPct val="100000"/>
              </a:lnSpc>
              <a:spcBef>
                <a:spcPts val="900"/>
              </a:spcBef>
              <a:spcAft>
                <a:spcPts val="0"/>
              </a:spcAft>
              <a:buClr>
                <a:schemeClr val="lt1"/>
              </a:buClr>
              <a:buSzPts val="1200"/>
              <a:buNone/>
              <a:defRPr sz="1200">
                <a:solidFill>
                  <a:schemeClr val="lt1"/>
                </a:solidFill>
              </a:defRPr>
            </a:lvl5pPr>
            <a:lvl6pPr lvl="5" algn="l">
              <a:lnSpc>
                <a:spcPct val="100000"/>
              </a:lnSpc>
              <a:spcBef>
                <a:spcPts val="180"/>
              </a:spcBef>
              <a:spcAft>
                <a:spcPts val="0"/>
              </a:spcAft>
              <a:buClr>
                <a:schemeClr val="lt1"/>
              </a:buClr>
              <a:buSzPts val="1200"/>
              <a:buNone/>
              <a:defRPr sz="1200">
                <a:solidFill>
                  <a:schemeClr val="lt1"/>
                </a:solidFill>
              </a:defRPr>
            </a:lvl6pPr>
            <a:lvl7pPr lvl="6" algn="l">
              <a:lnSpc>
                <a:spcPct val="100000"/>
              </a:lnSpc>
              <a:spcBef>
                <a:spcPts val="180"/>
              </a:spcBef>
              <a:spcAft>
                <a:spcPts val="0"/>
              </a:spcAft>
              <a:buClr>
                <a:schemeClr val="lt1"/>
              </a:buClr>
              <a:buSzPts val="1200"/>
              <a:buNone/>
              <a:defRPr sz="1200">
                <a:solidFill>
                  <a:schemeClr val="lt1"/>
                </a:solidFill>
              </a:defRPr>
            </a:lvl7pPr>
            <a:lvl8pPr lvl="7" algn="l">
              <a:lnSpc>
                <a:spcPct val="100000"/>
              </a:lnSpc>
              <a:spcBef>
                <a:spcPts val="180"/>
              </a:spcBef>
              <a:spcAft>
                <a:spcPts val="0"/>
              </a:spcAft>
              <a:buClr>
                <a:schemeClr val="lt1"/>
              </a:buClr>
              <a:buSzPts val="1200"/>
              <a:buNone/>
              <a:defRPr sz="1200">
                <a:solidFill>
                  <a:schemeClr val="lt1"/>
                </a:solidFill>
              </a:defRPr>
            </a:lvl8pPr>
            <a:lvl9pPr lvl="8" algn="l">
              <a:lnSpc>
                <a:spcPct val="100000"/>
              </a:lnSpc>
              <a:spcBef>
                <a:spcPts val="180"/>
              </a:spcBef>
              <a:spcAft>
                <a:spcPts val="0"/>
              </a:spcAft>
              <a:buClr>
                <a:schemeClr val="lt1"/>
              </a:buClr>
              <a:buSzPts val="1200"/>
              <a:buNone/>
              <a:defRPr sz="1200">
                <a:solidFill>
                  <a:schemeClr val="lt1"/>
                </a:solidFill>
              </a:defRPr>
            </a:lvl9pPr>
          </a:lstStyle>
          <a:p>
            <a:endParaRPr/>
          </a:p>
        </p:txBody>
      </p:sp>
      <p:sp>
        <p:nvSpPr>
          <p:cNvPr id="841" name="Google Shape;841;p156"/>
          <p:cNvSpPr txBox="1">
            <a:spLocks noGrp="1"/>
          </p:cNvSpPr>
          <p:nvPr>
            <p:ph type="subTitle" idx="3"/>
          </p:nvPr>
        </p:nvSpPr>
        <p:spPr>
          <a:xfrm>
            <a:off x="699715" y="4615230"/>
            <a:ext cx="3612000" cy="37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800" i="1">
                <a:solidFill>
                  <a:schemeClr val="lt1"/>
                </a:solidFill>
              </a:defRPr>
            </a:lvl1pPr>
            <a:lvl2pPr lvl="1" algn="l">
              <a:lnSpc>
                <a:spcPct val="95000"/>
              </a:lnSpc>
              <a:spcBef>
                <a:spcPts val="500"/>
              </a:spcBef>
              <a:spcAft>
                <a:spcPts val="0"/>
              </a:spcAft>
              <a:buClr>
                <a:schemeClr val="lt1"/>
              </a:buClr>
              <a:buSzPts val="800"/>
              <a:buNone/>
              <a:defRPr sz="800" i="1">
                <a:solidFill>
                  <a:schemeClr val="lt1"/>
                </a:solidFill>
              </a:defRPr>
            </a:lvl2pPr>
            <a:lvl3pPr lvl="2" algn="l">
              <a:lnSpc>
                <a:spcPct val="100000"/>
              </a:lnSpc>
              <a:spcBef>
                <a:spcPts val="900"/>
              </a:spcBef>
              <a:spcAft>
                <a:spcPts val="0"/>
              </a:spcAft>
              <a:buClr>
                <a:schemeClr val="lt1"/>
              </a:buClr>
              <a:buSzPts val="800"/>
              <a:buNone/>
              <a:defRPr sz="800" i="1">
                <a:solidFill>
                  <a:schemeClr val="lt1"/>
                </a:solidFill>
              </a:defRPr>
            </a:lvl3pPr>
            <a:lvl4pPr lvl="3" algn="l">
              <a:lnSpc>
                <a:spcPct val="100000"/>
              </a:lnSpc>
              <a:spcBef>
                <a:spcPts val="900"/>
              </a:spcBef>
              <a:spcAft>
                <a:spcPts val="0"/>
              </a:spcAft>
              <a:buClr>
                <a:schemeClr val="lt1"/>
              </a:buClr>
              <a:buSzPts val="800"/>
              <a:buNone/>
              <a:defRPr sz="800" i="1">
                <a:solidFill>
                  <a:schemeClr val="lt1"/>
                </a:solidFill>
              </a:defRPr>
            </a:lvl4pPr>
            <a:lvl5pPr lvl="4" algn="l">
              <a:lnSpc>
                <a:spcPct val="100000"/>
              </a:lnSpc>
              <a:spcBef>
                <a:spcPts val="900"/>
              </a:spcBef>
              <a:spcAft>
                <a:spcPts val="0"/>
              </a:spcAft>
              <a:buClr>
                <a:schemeClr val="lt1"/>
              </a:buClr>
              <a:buSzPts val="800"/>
              <a:buNone/>
              <a:defRPr sz="800" i="1">
                <a:solidFill>
                  <a:schemeClr val="lt1"/>
                </a:solidFill>
              </a:defRPr>
            </a:lvl5pPr>
            <a:lvl6pPr lvl="5" algn="l">
              <a:lnSpc>
                <a:spcPct val="100000"/>
              </a:lnSpc>
              <a:spcBef>
                <a:spcPts val="180"/>
              </a:spcBef>
              <a:spcAft>
                <a:spcPts val="0"/>
              </a:spcAft>
              <a:buClr>
                <a:schemeClr val="lt1"/>
              </a:buClr>
              <a:buSzPts val="800"/>
              <a:buNone/>
              <a:defRPr sz="800" i="1">
                <a:solidFill>
                  <a:schemeClr val="lt1"/>
                </a:solidFill>
              </a:defRPr>
            </a:lvl6pPr>
            <a:lvl7pPr lvl="6" algn="l">
              <a:lnSpc>
                <a:spcPct val="100000"/>
              </a:lnSpc>
              <a:spcBef>
                <a:spcPts val="180"/>
              </a:spcBef>
              <a:spcAft>
                <a:spcPts val="0"/>
              </a:spcAft>
              <a:buClr>
                <a:schemeClr val="lt1"/>
              </a:buClr>
              <a:buSzPts val="800"/>
              <a:buNone/>
              <a:defRPr sz="800" i="1">
                <a:solidFill>
                  <a:schemeClr val="lt1"/>
                </a:solidFill>
              </a:defRPr>
            </a:lvl7pPr>
            <a:lvl8pPr lvl="7" algn="l">
              <a:lnSpc>
                <a:spcPct val="100000"/>
              </a:lnSpc>
              <a:spcBef>
                <a:spcPts val="180"/>
              </a:spcBef>
              <a:spcAft>
                <a:spcPts val="0"/>
              </a:spcAft>
              <a:buClr>
                <a:schemeClr val="lt1"/>
              </a:buClr>
              <a:buSzPts val="800"/>
              <a:buNone/>
              <a:defRPr sz="800" i="1">
                <a:solidFill>
                  <a:schemeClr val="lt1"/>
                </a:solidFill>
              </a:defRPr>
            </a:lvl8pPr>
            <a:lvl9pPr lvl="8" algn="l">
              <a:lnSpc>
                <a:spcPct val="100000"/>
              </a:lnSpc>
              <a:spcBef>
                <a:spcPts val="180"/>
              </a:spcBef>
              <a:spcAft>
                <a:spcPts val="0"/>
              </a:spcAft>
              <a:buClr>
                <a:schemeClr val="lt1"/>
              </a:buClr>
              <a:buSzPts val="800"/>
              <a:buNone/>
              <a:defRPr sz="800" i="1">
                <a:solidFill>
                  <a:schemeClr val="lt1"/>
                </a:solidFill>
              </a:defRPr>
            </a:lvl9pPr>
          </a:lstStyle>
          <a:p>
            <a:endParaRPr/>
          </a:p>
        </p:txBody>
      </p:sp>
      <p:sp>
        <p:nvSpPr>
          <p:cNvPr id="842" name="Google Shape;842;p1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matchingName="02 Cover (red with image) 1">
  <p:cSld name="Jstor Cover (Red) Pic 1_1">
    <p:bg>
      <p:bgPr>
        <a:solidFill>
          <a:schemeClr val="accent2"/>
        </a:solidFill>
        <a:effectLst/>
      </p:bgPr>
    </p:bg>
    <p:spTree>
      <p:nvGrpSpPr>
        <p:cNvPr id="1" name="Shape 843"/>
        <p:cNvGrpSpPr/>
        <p:nvPr/>
      </p:nvGrpSpPr>
      <p:grpSpPr>
        <a:xfrm>
          <a:off x="0" y="0"/>
          <a:ext cx="0" cy="0"/>
          <a:chOff x="0" y="0"/>
          <a:chExt cx="0" cy="0"/>
        </a:xfrm>
      </p:grpSpPr>
      <p:pic>
        <p:nvPicPr>
          <p:cNvPr id="844" name="Google Shape;844;p15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45" name="Google Shape;845;p157"/>
          <p:cNvSpPr txBox="1">
            <a:spLocks noGrp="1"/>
          </p:cNvSpPr>
          <p:nvPr>
            <p:ph type="title"/>
          </p:nvPr>
        </p:nvSpPr>
        <p:spPr>
          <a:xfrm>
            <a:off x="699715" y="1339969"/>
            <a:ext cx="42246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846" name="Google Shape;846;p157"/>
          <p:cNvSpPr txBox="1">
            <a:spLocks noGrp="1"/>
          </p:cNvSpPr>
          <p:nvPr>
            <p:ph type="subTitle" idx="1"/>
          </p:nvPr>
        </p:nvSpPr>
        <p:spPr>
          <a:xfrm>
            <a:off x="699715" y="3356620"/>
            <a:ext cx="3612000" cy="694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95000"/>
              </a:lnSpc>
              <a:spcBef>
                <a:spcPts val="500"/>
              </a:spcBef>
              <a:spcAft>
                <a:spcPts val="0"/>
              </a:spcAft>
              <a:buClr>
                <a:schemeClr val="lt1"/>
              </a:buClr>
              <a:buSzPts val="2000"/>
              <a:buNone/>
              <a:defRPr sz="2000">
                <a:solidFill>
                  <a:schemeClr val="lt1"/>
                </a:solidFill>
              </a:defRPr>
            </a:lvl2pPr>
            <a:lvl3pPr lvl="2" algn="l">
              <a:lnSpc>
                <a:spcPct val="100000"/>
              </a:lnSpc>
              <a:spcBef>
                <a:spcPts val="900"/>
              </a:spcBef>
              <a:spcAft>
                <a:spcPts val="0"/>
              </a:spcAft>
              <a:buClr>
                <a:schemeClr val="lt1"/>
              </a:buClr>
              <a:buSzPts val="2000"/>
              <a:buNone/>
              <a:defRPr sz="2000">
                <a:solidFill>
                  <a:schemeClr val="lt1"/>
                </a:solidFill>
              </a:defRPr>
            </a:lvl3pPr>
            <a:lvl4pPr lvl="3" algn="l">
              <a:lnSpc>
                <a:spcPct val="100000"/>
              </a:lnSpc>
              <a:spcBef>
                <a:spcPts val="900"/>
              </a:spcBef>
              <a:spcAft>
                <a:spcPts val="0"/>
              </a:spcAft>
              <a:buClr>
                <a:schemeClr val="lt1"/>
              </a:buClr>
              <a:buSzPts val="2000"/>
              <a:buNone/>
              <a:defRPr sz="2000">
                <a:solidFill>
                  <a:schemeClr val="lt1"/>
                </a:solidFill>
              </a:defRPr>
            </a:lvl4pPr>
            <a:lvl5pPr lvl="4" algn="l">
              <a:lnSpc>
                <a:spcPct val="100000"/>
              </a:lnSpc>
              <a:spcBef>
                <a:spcPts val="900"/>
              </a:spcBef>
              <a:spcAft>
                <a:spcPts val="0"/>
              </a:spcAft>
              <a:buClr>
                <a:schemeClr val="lt1"/>
              </a:buClr>
              <a:buSzPts val="2000"/>
              <a:buNone/>
              <a:defRPr sz="2000">
                <a:solidFill>
                  <a:schemeClr val="lt1"/>
                </a:solidFill>
              </a:defRPr>
            </a:lvl5pPr>
            <a:lvl6pPr lvl="5" algn="l">
              <a:lnSpc>
                <a:spcPct val="100000"/>
              </a:lnSpc>
              <a:spcBef>
                <a:spcPts val="180"/>
              </a:spcBef>
              <a:spcAft>
                <a:spcPts val="0"/>
              </a:spcAft>
              <a:buClr>
                <a:schemeClr val="lt1"/>
              </a:buClr>
              <a:buSzPts val="2000"/>
              <a:buNone/>
              <a:defRPr sz="2000">
                <a:solidFill>
                  <a:schemeClr val="lt1"/>
                </a:solidFill>
              </a:defRPr>
            </a:lvl6pPr>
            <a:lvl7pPr lvl="6" algn="l">
              <a:lnSpc>
                <a:spcPct val="100000"/>
              </a:lnSpc>
              <a:spcBef>
                <a:spcPts val="180"/>
              </a:spcBef>
              <a:spcAft>
                <a:spcPts val="0"/>
              </a:spcAft>
              <a:buClr>
                <a:schemeClr val="lt1"/>
              </a:buClr>
              <a:buSzPts val="2000"/>
              <a:buNone/>
              <a:defRPr sz="2000">
                <a:solidFill>
                  <a:schemeClr val="lt1"/>
                </a:solidFill>
              </a:defRPr>
            </a:lvl7pPr>
            <a:lvl8pPr lvl="7" algn="l">
              <a:lnSpc>
                <a:spcPct val="100000"/>
              </a:lnSpc>
              <a:spcBef>
                <a:spcPts val="180"/>
              </a:spcBef>
              <a:spcAft>
                <a:spcPts val="0"/>
              </a:spcAft>
              <a:buClr>
                <a:schemeClr val="lt1"/>
              </a:buClr>
              <a:buSzPts val="2000"/>
              <a:buNone/>
              <a:defRPr sz="2000">
                <a:solidFill>
                  <a:schemeClr val="lt1"/>
                </a:solidFill>
              </a:defRPr>
            </a:lvl8pPr>
            <a:lvl9pPr lvl="8" algn="l">
              <a:lnSpc>
                <a:spcPct val="100000"/>
              </a:lnSpc>
              <a:spcBef>
                <a:spcPts val="180"/>
              </a:spcBef>
              <a:spcAft>
                <a:spcPts val="0"/>
              </a:spcAft>
              <a:buClr>
                <a:schemeClr val="lt1"/>
              </a:buClr>
              <a:buSzPts val="2000"/>
              <a:buNone/>
              <a:defRPr sz="2000">
                <a:solidFill>
                  <a:schemeClr val="lt1"/>
                </a:solidFill>
              </a:defRPr>
            </a:lvl9pPr>
          </a:lstStyle>
          <a:p>
            <a:endParaRPr/>
          </a:p>
        </p:txBody>
      </p:sp>
      <p:sp>
        <p:nvSpPr>
          <p:cNvPr id="847" name="Google Shape;847;p157"/>
          <p:cNvSpPr txBox="1">
            <a:spLocks noGrp="1"/>
          </p:cNvSpPr>
          <p:nvPr>
            <p:ph type="subTitle" idx="2"/>
          </p:nvPr>
        </p:nvSpPr>
        <p:spPr>
          <a:xfrm>
            <a:off x="699715" y="4311812"/>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95000"/>
              </a:lnSpc>
              <a:spcBef>
                <a:spcPts val="500"/>
              </a:spcBef>
              <a:spcAft>
                <a:spcPts val="0"/>
              </a:spcAft>
              <a:buClr>
                <a:schemeClr val="lt1"/>
              </a:buClr>
              <a:buSzPts val="1200"/>
              <a:buNone/>
              <a:defRPr sz="1200">
                <a:solidFill>
                  <a:schemeClr val="lt1"/>
                </a:solidFill>
              </a:defRPr>
            </a:lvl2pPr>
            <a:lvl3pPr lvl="2" algn="l">
              <a:lnSpc>
                <a:spcPct val="100000"/>
              </a:lnSpc>
              <a:spcBef>
                <a:spcPts val="900"/>
              </a:spcBef>
              <a:spcAft>
                <a:spcPts val="0"/>
              </a:spcAft>
              <a:buClr>
                <a:schemeClr val="lt1"/>
              </a:buClr>
              <a:buSzPts val="1200"/>
              <a:buNone/>
              <a:defRPr sz="1200">
                <a:solidFill>
                  <a:schemeClr val="lt1"/>
                </a:solidFill>
              </a:defRPr>
            </a:lvl3pPr>
            <a:lvl4pPr lvl="3" algn="l">
              <a:lnSpc>
                <a:spcPct val="100000"/>
              </a:lnSpc>
              <a:spcBef>
                <a:spcPts val="900"/>
              </a:spcBef>
              <a:spcAft>
                <a:spcPts val="0"/>
              </a:spcAft>
              <a:buClr>
                <a:schemeClr val="lt1"/>
              </a:buClr>
              <a:buSzPts val="1200"/>
              <a:buNone/>
              <a:defRPr sz="1200">
                <a:solidFill>
                  <a:schemeClr val="lt1"/>
                </a:solidFill>
              </a:defRPr>
            </a:lvl4pPr>
            <a:lvl5pPr lvl="4" algn="l">
              <a:lnSpc>
                <a:spcPct val="100000"/>
              </a:lnSpc>
              <a:spcBef>
                <a:spcPts val="900"/>
              </a:spcBef>
              <a:spcAft>
                <a:spcPts val="0"/>
              </a:spcAft>
              <a:buClr>
                <a:schemeClr val="lt1"/>
              </a:buClr>
              <a:buSzPts val="1200"/>
              <a:buNone/>
              <a:defRPr sz="1200">
                <a:solidFill>
                  <a:schemeClr val="lt1"/>
                </a:solidFill>
              </a:defRPr>
            </a:lvl5pPr>
            <a:lvl6pPr lvl="5" algn="l">
              <a:lnSpc>
                <a:spcPct val="100000"/>
              </a:lnSpc>
              <a:spcBef>
                <a:spcPts val="180"/>
              </a:spcBef>
              <a:spcAft>
                <a:spcPts val="0"/>
              </a:spcAft>
              <a:buClr>
                <a:schemeClr val="lt1"/>
              </a:buClr>
              <a:buSzPts val="1200"/>
              <a:buNone/>
              <a:defRPr sz="1200">
                <a:solidFill>
                  <a:schemeClr val="lt1"/>
                </a:solidFill>
              </a:defRPr>
            </a:lvl6pPr>
            <a:lvl7pPr lvl="6" algn="l">
              <a:lnSpc>
                <a:spcPct val="100000"/>
              </a:lnSpc>
              <a:spcBef>
                <a:spcPts val="180"/>
              </a:spcBef>
              <a:spcAft>
                <a:spcPts val="0"/>
              </a:spcAft>
              <a:buClr>
                <a:schemeClr val="lt1"/>
              </a:buClr>
              <a:buSzPts val="1200"/>
              <a:buNone/>
              <a:defRPr sz="1200">
                <a:solidFill>
                  <a:schemeClr val="lt1"/>
                </a:solidFill>
              </a:defRPr>
            </a:lvl7pPr>
            <a:lvl8pPr lvl="7" algn="l">
              <a:lnSpc>
                <a:spcPct val="100000"/>
              </a:lnSpc>
              <a:spcBef>
                <a:spcPts val="180"/>
              </a:spcBef>
              <a:spcAft>
                <a:spcPts val="0"/>
              </a:spcAft>
              <a:buClr>
                <a:schemeClr val="lt1"/>
              </a:buClr>
              <a:buSzPts val="1200"/>
              <a:buNone/>
              <a:defRPr sz="1200">
                <a:solidFill>
                  <a:schemeClr val="lt1"/>
                </a:solidFill>
              </a:defRPr>
            </a:lvl8pPr>
            <a:lvl9pPr lvl="8" algn="l">
              <a:lnSpc>
                <a:spcPct val="100000"/>
              </a:lnSpc>
              <a:spcBef>
                <a:spcPts val="180"/>
              </a:spcBef>
              <a:spcAft>
                <a:spcPts val="0"/>
              </a:spcAft>
              <a:buClr>
                <a:schemeClr val="lt1"/>
              </a:buClr>
              <a:buSzPts val="1200"/>
              <a:buNone/>
              <a:defRPr sz="1200">
                <a:solidFill>
                  <a:schemeClr val="lt1"/>
                </a:solidFill>
              </a:defRPr>
            </a:lvl9pPr>
          </a:lstStyle>
          <a:p>
            <a:endParaRPr/>
          </a:p>
        </p:txBody>
      </p:sp>
      <p:sp>
        <p:nvSpPr>
          <p:cNvPr id="848" name="Google Shape;848;p157"/>
          <p:cNvSpPr txBox="1">
            <a:spLocks noGrp="1"/>
          </p:cNvSpPr>
          <p:nvPr>
            <p:ph type="subTitle" idx="3"/>
          </p:nvPr>
        </p:nvSpPr>
        <p:spPr>
          <a:xfrm>
            <a:off x="699715" y="4615230"/>
            <a:ext cx="3612000" cy="37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800" i="1">
                <a:solidFill>
                  <a:schemeClr val="lt1"/>
                </a:solidFill>
              </a:defRPr>
            </a:lvl1pPr>
            <a:lvl2pPr lvl="1" algn="l">
              <a:lnSpc>
                <a:spcPct val="95000"/>
              </a:lnSpc>
              <a:spcBef>
                <a:spcPts val="500"/>
              </a:spcBef>
              <a:spcAft>
                <a:spcPts val="0"/>
              </a:spcAft>
              <a:buClr>
                <a:schemeClr val="lt1"/>
              </a:buClr>
              <a:buSzPts val="800"/>
              <a:buNone/>
              <a:defRPr sz="800" i="1">
                <a:solidFill>
                  <a:schemeClr val="lt1"/>
                </a:solidFill>
              </a:defRPr>
            </a:lvl2pPr>
            <a:lvl3pPr lvl="2" algn="l">
              <a:lnSpc>
                <a:spcPct val="100000"/>
              </a:lnSpc>
              <a:spcBef>
                <a:spcPts val="900"/>
              </a:spcBef>
              <a:spcAft>
                <a:spcPts val="0"/>
              </a:spcAft>
              <a:buClr>
                <a:schemeClr val="lt1"/>
              </a:buClr>
              <a:buSzPts val="800"/>
              <a:buNone/>
              <a:defRPr sz="800" i="1">
                <a:solidFill>
                  <a:schemeClr val="lt1"/>
                </a:solidFill>
              </a:defRPr>
            </a:lvl3pPr>
            <a:lvl4pPr lvl="3" algn="l">
              <a:lnSpc>
                <a:spcPct val="100000"/>
              </a:lnSpc>
              <a:spcBef>
                <a:spcPts val="900"/>
              </a:spcBef>
              <a:spcAft>
                <a:spcPts val="0"/>
              </a:spcAft>
              <a:buClr>
                <a:schemeClr val="lt1"/>
              </a:buClr>
              <a:buSzPts val="800"/>
              <a:buNone/>
              <a:defRPr sz="800" i="1">
                <a:solidFill>
                  <a:schemeClr val="lt1"/>
                </a:solidFill>
              </a:defRPr>
            </a:lvl4pPr>
            <a:lvl5pPr lvl="4" algn="l">
              <a:lnSpc>
                <a:spcPct val="100000"/>
              </a:lnSpc>
              <a:spcBef>
                <a:spcPts val="900"/>
              </a:spcBef>
              <a:spcAft>
                <a:spcPts val="0"/>
              </a:spcAft>
              <a:buClr>
                <a:schemeClr val="lt1"/>
              </a:buClr>
              <a:buSzPts val="800"/>
              <a:buNone/>
              <a:defRPr sz="800" i="1">
                <a:solidFill>
                  <a:schemeClr val="lt1"/>
                </a:solidFill>
              </a:defRPr>
            </a:lvl5pPr>
            <a:lvl6pPr lvl="5" algn="l">
              <a:lnSpc>
                <a:spcPct val="100000"/>
              </a:lnSpc>
              <a:spcBef>
                <a:spcPts val="180"/>
              </a:spcBef>
              <a:spcAft>
                <a:spcPts val="0"/>
              </a:spcAft>
              <a:buClr>
                <a:schemeClr val="lt1"/>
              </a:buClr>
              <a:buSzPts val="800"/>
              <a:buNone/>
              <a:defRPr sz="800" i="1">
                <a:solidFill>
                  <a:schemeClr val="lt1"/>
                </a:solidFill>
              </a:defRPr>
            </a:lvl6pPr>
            <a:lvl7pPr lvl="6" algn="l">
              <a:lnSpc>
                <a:spcPct val="100000"/>
              </a:lnSpc>
              <a:spcBef>
                <a:spcPts val="180"/>
              </a:spcBef>
              <a:spcAft>
                <a:spcPts val="0"/>
              </a:spcAft>
              <a:buClr>
                <a:schemeClr val="lt1"/>
              </a:buClr>
              <a:buSzPts val="800"/>
              <a:buNone/>
              <a:defRPr sz="800" i="1">
                <a:solidFill>
                  <a:schemeClr val="lt1"/>
                </a:solidFill>
              </a:defRPr>
            </a:lvl7pPr>
            <a:lvl8pPr lvl="7" algn="l">
              <a:lnSpc>
                <a:spcPct val="100000"/>
              </a:lnSpc>
              <a:spcBef>
                <a:spcPts val="180"/>
              </a:spcBef>
              <a:spcAft>
                <a:spcPts val="0"/>
              </a:spcAft>
              <a:buClr>
                <a:schemeClr val="lt1"/>
              </a:buClr>
              <a:buSzPts val="800"/>
              <a:buNone/>
              <a:defRPr sz="800" i="1">
                <a:solidFill>
                  <a:schemeClr val="lt1"/>
                </a:solidFill>
              </a:defRPr>
            </a:lvl8pPr>
            <a:lvl9pPr lvl="8" algn="l">
              <a:lnSpc>
                <a:spcPct val="100000"/>
              </a:lnSpc>
              <a:spcBef>
                <a:spcPts val="180"/>
              </a:spcBef>
              <a:spcAft>
                <a:spcPts val="0"/>
              </a:spcAft>
              <a:buClr>
                <a:schemeClr val="lt1"/>
              </a:buClr>
              <a:buSzPts val="800"/>
              <a:buNone/>
              <a:defRPr sz="800" i="1">
                <a:solidFill>
                  <a:schemeClr val="lt1"/>
                </a:solidFill>
              </a:defRPr>
            </a:lvl9pPr>
          </a:lstStyle>
          <a:p>
            <a:endParaRPr/>
          </a:p>
        </p:txBody>
      </p:sp>
      <p:pic>
        <p:nvPicPr>
          <p:cNvPr id="849" name="Google Shape;849;p157"/>
          <p:cNvPicPr preferRelativeResize="0"/>
          <p:nvPr/>
        </p:nvPicPr>
        <p:blipFill rotWithShape="1">
          <a:blip r:embed="rId3">
            <a:alphaModFix/>
          </a:blip>
          <a:srcRect/>
          <a:stretch/>
        </p:blipFill>
        <p:spPr>
          <a:xfrm>
            <a:off x="538994" y="-36451"/>
            <a:ext cx="1027870" cy="1027848"/>
          </a:xfrm>
          <a:prstGeom prst="rect">
            <a:avLst/>
          </a:prstGeom>
          <a:noFill/>
          <a:ln>
            <a:noFill/>
          </a:ln>
        </p:spPr>
      </p:pic>
      <p:pic>
        <p:nvPicPr>
          <p:cNvPr id="850" name="Google Shape;850;p157"/>
          <p:cNvPicPr preferRelativeResize="0"/>
          <p:nvPr/>
        </p:nvPicPr>
        <p:blipFill rotWithShape="1">
          <a:blip r:embed="rId4">
            <a:alphaModFix/>
          </a:blip>
          <a:srcRect/>
          <a:stretch/>
        </p:blipFill>
        <p:spPr>
          <a:xfrm>
            <a:off x="1636906" y="-70149"/>
            <a:ext cx="1102083" cy="1102083"/>
          </a:xfrm>
          <a:prstGeom prst="rect">
            <a:avLst/>
          </a:prstGeom>
          <a:noFill/>
          <a:ln>
            <a:noFill/>
          </a:ln>
        </p:spPr>
      </p:pic>
      <p:sp>
        <p:nvSpPr>
          <p:cNvPr id="851" name="Google Shape;851;p1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matchingName="03 Cover (white)">
  <p:cSld name="Jstor Cover">
    <p:bg>
      <p:bgPr>
        <a:solidFill>
          <a:schemeClr val="lt1"/>
        </a:solidFill>
        <a:effectLst/>
      </p:bgPr>
    </p:bg>
    <p:spTree>
      <p:nvGrpSpPr>
        <p:cNvPr id="1" name="Shape 852"/>
        <p:cNvGrpSpPr/>
        <p:nvPr/>
      </p:nvGrpSpPr>
      <p:grpSpPr>
        <a:xfrm>
          <a:off x="0" y="0"/>
          <a:ext cx="0" cy="0"/>
          <a:chOff x="0" y="0"/>
          <a:chExt cx="0" cy="0"/>
        </a:xfrm>
      </p:grpSpPr>
      <p:pic>
        <p:nvPicPr>
          <p:cNvPr id="853" name="Google Shape;853;p158"/>
          <p:cNvPicPr preferRelativeResize="0"/>
          <p:nvPr/>
        </p:nvPicPr>
        <p:blipFill rotWithShape="1">
          <a:blip r:embed="rId2">
            <a:alphaModFix/>
          </a:blip>
          <a:srcRect/>
          <a:stretch/>
        </p:blipFill>
        <p:spPr>
          <a:xfrm>
            <a:off x="681300" y="-22902"/>
            <a:ext cx="749222" cy="1001595"/>
          </a:xfrm>
          <a:prstGeom prst="rect">
            <a:avLst/>
          </a:prstGeom>
          <a:noFill/>
          <a:ln>
            <a:noFill/>
          </a:ln>
        </p:spPr>
      </p:pic>
      <p:sp>
        <p:nvSpPr>
          <p:cNvPr id="854" name="Google Shape;854;p158"/>
          <p:cNvSpPr txBox="1">
            <a:spLocks noGrp="1"/>
          </p:cNvSpPr>
          <p:nvPr>
            <p:ph type="title"/>
          </p:nvPr>
        </p:nvSpPr>
        <p:spPr>
          <a:xfrm>
            <a:off x="699715" y="1339969"/>
            <a:ext cx="62178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5000"/>
              <a:buFont typeface="Times"/>
              <a:buNone/>
              <a:defRPr sz="5000"/>
            </a:lvl1pPr>
            <a:lvl2pPr lvl="1" algn="l">
              <a:lnSpc>
                <a:spcPct val="85000"/>
              </a:lnSpc>
              <a:spcBef>
                <a:spcPts val="0"/>
              </a:spcBef>
              <a:spcAft>
                <a:spcPts val="0"/>
              </a:spcAft>
              <a:buClr>
                <a:schemeClr val="dk1"/>
              </a:buClr>
              <a:buSzPts val="5000"/>
              <a:buFont typeface="Times"/>
              <a:buNone/>
              <a:defRPr sz="5000">
                <a:latin typeface="Times"/>
                <a:ea typeface="Times"/>
                <a:cs typeface="Times"/>
                <a:sym typeface="Times"/>
              </a:defRPr>
            </a:lvl2pPr>
            <a:lvl3pPr lvl="2" algn="l">
              <a:lnSpc>
                <a:spcPct val="85000"/>
              </a:lnSpc>
              <a:spcBef>
                <a:spcPts val="0"/>
              </a:spcBef>
              <a:spcAft>
                <a:spcPts val="0"/>
              </a:spcAft>
              <a:buClr>
                <a:schemeClr val="dk1"/>
              </a:buClr>
              <a:buSzPts val="5000"/>
              <a:buFont typeface="Times"/>
              <a:buNone/>
              <a:defRPr sz="5000">
                <a:latin typeface="Times"/>
                <a:ea typeface="Times"/>
                <a:cs typeface="Times"/>
                <a:sym typeface="Times"/>
              </a:defRPr>
            </a:lvl3pPr>
            <a:lvl4pPr lvl="3" algn="l">
              <a:lnSpc>
                <a:spcPct val="85000"/>
              </a:lnSpc>
              <a:spcBef>
                <a:spcPts val="0"/>
              </a:spcBef>
              <a:spcAft>
                <a:spcPts val="0"/>
              </a:spcAft>
              <a:buClr>
                <a:schemeClr val="dk1"/>
              </a:buClr>
              <a:buSzPts val="5000"/>
              <a:buFont typeface="Times"/>
              <a:buNone/>
              <a:defRPr sz="5000">
                <a:latin typeface="Times"/>
                <a:ea typeface="Times"/>
                <a:cs typeface="Times"/>
                <a:sym typeface="Times"/>
              </a:defRPr>
            </a:lvl4pPr>
            <a:lvl5pPr lvl="4" algn="l">
              <a:lnSpc>
                <a:spcPct val="85000"/>
              </a:lnSpc>
              <a:spcBef>
                <a:spcPts val="0"/>
              </a:spcBef>
              <a:spcAft>
                <a:spcPts val="0"/>
              </a:spcAft>
              <a:buClr>
                <a:schemeClr val="dk1"/>
              </a:buClr>
              <a:buSzPts val="5000"/>
              <a:buFont typeface="Times"/>
              <a:buNone/>
              <a:defRPr sz="5000">
                <a:latin typeface="Times"/>
                <a:ea typeface="Times"/>
                <a:cs typeface="Times"/>
                <a:sym typeface="Times"/>
              </a:defRPr>
            </a:lvl5pPr>
            <a:lvl6pPr lvl="5" algn="l">
              <a:lnSpc>
                <a:spcPct val="85000"/>
              </a:lnSpc>
              <a:spcBef>
                <a:spcPts val="0"/>
              </a:spcBef>
              <a:spcAft>
                <a:spcPts val="0"/>
              </a:spcAft>
              <a:buClr>
                <a:schemeClr val="dk1"/>
              </a:buClr>
              <a:buSzPts val="5000"/>
              <a:buFont typeface="Times"/>
              <a:buNone/>
              <a:defRPr sz="5000">
                <a:latin typeface="Times"/>
                <a:ea typeface="Times"/>
                <a:cs typeface="Times"/>
                <a:sym typeface="Times"/>
              </a:defRPr>
            </a:lvl6pPr>
            <a:lvl7pPr lvl="6" algn="l">
              <a:lnSpc>
                <a:spcPct val="85000"/>
              </a:lnSpc>
              <a:spcBef>
                <a:spcPts val="0"/>
              </a:spcBef>
              <a:spcAft>
                <a:spcPts val="0"/>
              </a:spcAft>
              <a:buClr>
                <a:schemeClr val="dk1"/>
              </a:buClr>
              <a:buSzPts val="5000"/>
              <a:buFont typeface="Times"/>
              <a:buNone/>
              <a:defRPr sz="5000">
                <a:latin typeface="Times"/>
                <a:ea typeface="Times"/>
                <a:cs typeface="Times"/>
                <a:sym typeface="Times"/>
              </a:defRPr>
            </a:lvl7pPr>
            <a:lvl8pPr lvl="7" algn="l">
              <a:lnSpc>
                <a:spcPct val="85000"/>
              </a:lnSpc>
              <a:spcBef>
                <a:spcPts val="0"/>
              </a:spcBef>
              <a:spcAft>
                <a:spcPts val="0"/>
              </a:spcAft>
              <a:buClr>
                <a:schemeClr val="dk1"/>
              </a:buClr>
              <a:buSzPts val="5000"/>
              <a:buFont typeface="Times"/>
              <a:buNone/>
              <a:defRPr sz="5000">
                <a:latin typeface="Times"/>
                <a:ea typeface="Times"/>
                <a:cs typeface="Times"/>
                <a:sym typeface="Times"/>
              </a:defRPr>
            </a:lvl8pPr>
            <a:lvl9pPr lvl="8" algn="l">
              <a:lnSpc>
                <a:spcPct val="85000"/>
              </a:lnSpc>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855" name="Google Shape;855;p158"/>
          <p:cNvSpPr txBox="1">
            <a:spLocks noGrp="1"/>
          </p:cNvSpPr>
          <p:nvPr>
            <p:ph type="subTitle" idx="1"/>
          </p:nvPr>
        </p:nvSpPr>
        <p:spPr>
          <a:xfrm>
            <a:off x="704088" y="367588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b="1"/>
            </a:lvl1pPr>
            <a:lvl2pPr lvl="1" algn="l">
              <a:lnSpc>
                <a:spcPct val="95000"/>
              </a:lnSpc>
              <a:spcBef>
                <a:spcPts val="500"/>
              </a:spcBef>
              <a:spcAft>
                <a:spcPts val="0"/>
              </a:spcAft>
              <a:buClr>
                <a:schemeClr val="dk1"/>
              </a:buClr>
              <a:buSzPts val="1200"/>
              <a:buNone/>
              <a:defRPr sz="1200" b="1"/>
            </a:lvl2pPr>
            <a:lvl3pPr lvl="2" algn="l">
              <a:lnSpc>
                <a:spcPct val="100000"/>
              </a:lnSpc>
              <a:spcBef>
                <a:spcPts val="900"/>
              </a:spcBef>
              <a:spcAft>
                <a:spcPts val="0"/>
              </a:spcAft>
              <a:buSzPts val="1200"/>
              <a:buNone/>
              <a:defRPr sz="1200" b="1"/>
            </a:lvl3pPr>
            <a:lvl4pPr lvl="3" algn="l">
              <a:lnSpc>
                <a:spcPct val="100000"/>
              </a:lnSpc>
              <a:spcBef>
                <a:spcPts val="900"/>
              </a:spcBef>
              <a:spcAft>
                <a:spcPts val="0"/>
              </a:spcAft>
              <a:buClr>
                <a:schemeClr val="dk1"/>
              </a:buClr>
              <a:buSzPts val="1200"/>
              <a:buNone/>
              <a:defRPr sz="1200" b="1"/>
            </a:lvl4pPr>
            <a:lvl5pPr lvl="4" algn="l">
              <a:lnSpc>
                <a:spcPct val="100000"/>
              </a:lnSpc>
              <a:spcBef>
                <a:spcPts val="900"/>
              </a:spcBef>
              <a:spcAft>
                <a:spcPts val="0"/>
              </a:spcAft>
              <a:buClr>
                <a:schemeClr val="dk1"/>
              </a:buClr>
              <a:buSzPts val="1200"/>
              <a:buNone/>
              <a:defRPr sz="1200" b="1"/>
            </a:lvl5pPr>
            <a:lvl6pPr lvl="5" algn="l">
              <a:lnSpc>
                <a:spcPct val="100000"/>
              </a:lnSpc>
              <a:spcBef>
                <a:spcPts val="180"/>
              </a:spcBef>
              <a:spcAft>
                <a:spcPts val="0"/>
              </a:spcAft>
              <a:buClr>
                <a:schemeClr val="dk1"/>
              </a:buClr>
              <a:buSzPts val="1200"/>
              <a:buNone/>
              <a:defRPr sz="1200" b="1"/>
            </a:lvl6pPr>
            <a:lvl7pPr lvl="6" algn="l">
              <a:lnSpc>
                <a:spcPct val="100000"/>
              </a:lnSpc>
              <a:spcBef>
                <a:spcPts val="180"/>
              </a:spcBef>
              <a:spcAft>
                <a:spcPts val="0"/>
              </a:spcAft>
              <a:buClr>
                <a:schemeClr val="dk1"/>
              </a:buClr>
              <a:buSzPts val="1200"/>
              <a:buNone/>
              <a:defRPr sz="1200" b="1"/>
            </a:lvl7pPr>
            <a:lvl8pPr lvl="7" algn="l">
              <a:lnSpc>
                <a:spcPct val="100000"/>
              </a:lnSpc>
              <a:spcBef>
                <a:spcPts val="180"/>
              </a:spcBef>
              <a:spcAft>
                <a:spcPts val="0"/>
              </a:spcAft>
              <a:buClr>
                <a:schemeClr val="dk1"/>
              </a:buClr>
              <a:buSzPts val="1200"/>
              <a:buNone/>
              <a:defRPr sz="1200" b="1"/>
            </a:lvl8pPr>
            <a:lvl9pPr lvl="8" algn="l">
              <a:lnSpc>
                <a:spcPct val="100000"/>
              </a:lnSpc>
              <a:spcBef>
                <a:spcPts val="180"/>
              </a:spcBef>
              <a:spcAft>
                <a:spcPts val="0"/>
              </a:spcAft>
              <a:buClr>
                <a:schemeClr val="dk1"/>
              </a:buClr>
              <a:buSzPts val="1200"/>
              <a:buNone/>
              <a:defRPr sz="1200" b="1"/>
            </a:lvl9pPr>
          </a:lstStyle>
          <a:p>
            <a:endParaRPr/>
          </a:p>
        </p:txBody>
      </p:sp>
      <p:sp>
        <p:nvSpPr>
          <p:cNvPr id="856" name="Google Shape;856;p158"/>
          <p:cNvSpPr txBox="1">
            <a:spLocks noGrp="1"/>
          </p:cNvSpPr>
          <p:nvPr>
            <p:ph type="subTitle" idx="2"/>
          </p:nvPr>
        </p:nvSpPr>
        <p:spPr>
          <a:xfrm>
            <a:off x="704088" y="3886200"/>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a:lvl1pPr>
            <a:lvl2pPr lvl="1" algn="l">
              <a:lnSpc>
                <a:spcPct val="95000"/>
              </a:lnSpc>
              <a:spcBef>
                <a:spcPts val="500"/>
              </a:spcBef>
              <a:spcAft>
                <a:spcPts val="0"/>
              </a:spcAft>
              <a:buClr>
                <a:schemeClr val="dk1"/>
              </a:buClr>
              <a:buSzPts val="1200"/>
              <a:buNone/>
              <a:defRPr sz="1200"/>
            </a:lvl2pPr>
            <a:lvl3pPr lvl="2" algn="l">
              <a:lnSpc>
                <a:spcPct val="100000"/>
              </a:lnSpc>
              <a:spcBef>
                <a:spcPts val="900"/>
              </a:spcBef>
              <a:spcAft>
                <a:spcPts val="0"/>
              </a:spcAft>
              <a:buSzPts val="1200"/>
              <a:buNone/>
              <a:defRPr sz="1200"/>
            </a:lvl3pPr>
            <a:lvl4pPr lvl="3" algn="l">
              <a:lnSpc>
                <a:spcPct val="100000"/>
              </a:lnSpc>
              <a:spcBef>
                <a:spcPts val="900"/>
              </a:spcBef>
              <a:spcAft>
                <a:spcPts val="0"/>
              </a:spcAft>
              <a:buClr>
                <a:schemeClr val="dk1"/>
              </a:buClr>
              <a:buSzPts val="1200"/>
              <a:buNone/>
              <a:defRPr sz="1200"/>
            </a:lvl4pPr>
            <a:lvl5pPr lvl="4" algn="l">
              <a:lnSpc>
                <a:spcPct val="100000"/>
              </a:lnSpc>
              <a:spcBef>
                <a:spcPts val="900"/>
              </a:spcBef>
              <a:spcAft>
                <a:spcPts val="0"/>
              </a:spcAft>
              <a:buClr>
                <a:schemeClr val="dk1"/>
              </a:buClr>
              <a:buSzPts val="1200"/>
              <a:buNone/>
              <a:defRPr sz="1200"/>
            </a:lvl5pPr>
            <a:lvl6pPr lvl="5" algn="l">
              <a:lnSpc>
                <a:spcPct val="100000"/>
              </a:lnSpc>
              <a:spcBef>
                <a:spcPts val="180"/>
              </a:spcBef>
              <a:spcAft>
                <a:spcPts val="0"/>
              </a:spcAft>
              <a:buClr>
                <a:schemeClr val="dk1"/>
              </a:buClr>
              <a:buSzPts val="1200"/>
              <a:buNone/>
              <a:defRPr sz="1200"/>
            </a:lvl6pPr>
            <a:lvl7pPr lvl="6" algn="l">
              <a:lnSpc>
                <a:spcPct val="100000"/>
              </a:lnSpc>
              <a:spcBef>
                <a:spcPts val="180"/>
              </a:spcBef>
              <a:spcAft>
                <a:spcPts val="0"/>
              </a:spcAft>
              <a:buClr>
                <a:schemeClr val="dk1"/>
              </a:buClr>
              <a:buSzPts val="1200"/>
              <a:buNone/>
              <a:defRPr sz="1200"/>
            </a:lvl7pPr>
            <a:lvl8pPr lvl="7" algn="l">
              <a:lnSpc>
                <a:spcPct val="100000"/>
              </a:lnSpc>
              <a:spcBef>
                <a:spcPts val="180"/>
              </a:spcBef>
              <a:spcAft>
                <a:spcPts val="0"/>
              </a:spcAft>
              <a:buClr>
                <a:schemeClr val="dk1"/>
              </a:buClr>
              <a:buSzPts val="1200"/>
              <a:buNone/>
              <a:defRPr sz="1200"/>
            </a:lvl8pPr>
            <a:lvl9pPr lvl="8" algn="l">
              <a:lnSpc>
                <a:spcPct val="100000"/>
              </a:lnSpc>
              <a:spcBef>
                <a:spcPts val="180"/>
              </a:spcBef>
              <a:spcAft>
                <a:spcPts val="0"/>
              </a:spcAft>
              <a:buClr>
                <a:schemeClr val="dk1"/>
              </a:buClr>
              <a:buSzPts val="1200"/>
              <a:buNone/>
              <a:defRPr sz="1200"/>
            </a:lvl9pPr>
          </a:lstStyle>
          <a:p>
            <a:endParaRPr/>
          </a:p>
        </p:txBody>
      </p:sp>
      <p:sp>
        <p:nvSpPr>
          <p:cNvPr id="857" name="Google Shape;857;p158"/>
          <p:cNvSpPr txBox="1">
            <a:spLocks noGrp="1"/>
          </p:cNvSpPr>
          <p:nvPr>
            <p:ph type="subTitle" idx="3"/>
          </p:nvPr>
        </p:nvSpPr>
        <p:spPr>
          <a:xfrm>
            <a:off x="704088" y="431596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a:lvl1pPr>
            <a:lvl2pPr lvl="1" algn="l">
              <a:lnSpc>
                <a:spcPct val="95000"/>
              </a:lnSpc>
              <a:spcBef>
                <a:spcPts val="500"/>
              </a:spcBef>
              <a:spcAft>
                <a:spcPts val="0"/>
              </a:spcAft>
              <a:buClr>
                <a:schemeClr val="dk1"/>
              </a:buClr>
              <a:buSzPts val="1200"/>
              <a:buNone/>
              <a:defRPr sz="1200"/>
            </a:lvl2pPr>
            <a:lvl3pPr lvl="2" algn="l">
              <a:lnSpc>
                <a:spcPct val="100000"/>
              </a:lnSpc>
              <a:spcBef>
                <a:spcPts val="900"/>
              </a:spcBef>
              <a:spcAft>
                <a:spcPts val="0"/>
              </a:spcAft>
              <a:buSzPts val="1200"/>
              <a:buNone/>
              <a:defRPr sz="1200"/>
            </a:lvl3pPr>
            <a:lvl4pPr lvl="3" algn="l">
              <a:lnSpc>
                <a:spcPct val="100000"/>
              </a:lnSpc>
              <a:spcBef>
                <a:spcPts val="900"/>
              </a:spcBef>
              <a:spcAft>
                <a:spcPts val="0"/>
              </a:spcAft>
              <a:buClr>
                <a:schemeClr val="dk1"/>
              </a:buClr>
              <a:buSzPts val="1200"/>
              <a:buNone/>
              <a:defRPr sz="1200"/>
            </a:lvl4pPr>
            <a:lvl5pPr lvl="4" algn="l">
              <a:lnSpc>
                <a:spcPct val="100000"/>
              </a:lnSpc>
              <a:spcBef>
                <a:spcPts val="900"/>
              </a:spcBef>
              <a:spcAft>
                <a:spcPts val="0"/>
              </a:spcAft>
              <a:buClr>
                <a:schemeClr val="dk1"/>
              </a:buClr>
              <a:buSzPts val="1200"/>
              <a:buNone/>
              <a:defRPr sz="1200"/>
            </a:lvl5pPr>
            <a:lvl6pPr lvl="5" algn="l">
              <a:lnSpc>
                <a:spcPct val="100000"/>
              </a:lnSpc>
              <a:spcBef>
                <a:spcPts val="180"/>
              </a:spcBef>
              <a:spcAft>
                <a:spcPts val="0"/>
              </a:spcAft>
              <a:buClr>
                <a:schemeClr val="dk1"/>
              </a:buClr>
              <a:buSzPts val="1200"/>
              <a:buNone/>
              <a:defRPr sz="1200"/>
            </a:lvl6pPr>
            <a:lvl7pPr lvl="6" algn="l">
              <a:lnSpc>
                <a:spcPct val="100000"/>
              </a:lnSpc>
              <a:spcBef>
                <a:spcPts val="180"/>
              </a:spcBef>
              <a:spcAft>
                <a:spcPts val="0"/>
              </a:spcAft>
              <a:buClr>
                <a:schemeClr val="dk1"/>
              </a:buClr>
              <a:buSzPts val="1200"/>
              <a:buNone/>
              <a:defRPr sz="1200"/>
            </a:lvl7pPr>
            <a:lvl8pPr lvl="7" algn="l">
              <a:lnSpc>
                <a:spcPct val="100000"/>
              </a:lnSpc>
              <a:spcBef>
                <a:spcPts val="180"/>
              </a:spcBef>
              <a:spcAft>
                <a:spcPts val="0"/>
              </a:spcAft>
              <a:buClr>
                <a:schemeClr val="dk1"/>
              </a:buClr>
              <a:buSzPts val="1200"/>
              <a:buNone/>
              <a:defRPr sz="1200"/>
            </a:lvl8pPr>
            <a:lvl9pPr lvl="8" algn="l">
              <a:lnSpc>
                <a:spcPct val="100000"/>
              </a:lnSpc>
              <a:spcBef>
                <a:spcPts val="180"/>
              </a:spcBef>
              <a:spcAft>
                <a:spcPts val="0"/>
              </a:spcAft>
              <a:buClr>
                <a:schemeClr val="dk1"/>
              </a:buClr>
              <a:buSzPts val="1200"/>
              <a:buNone/>
              <a:defRPr sz="1200"/>
            </a:lvl9pPr>
          </a:lstStyle>
          <a:p>
            <a:endParaRPr/>
          </a:p>
        </p:txBody>
      </p:sp>
      <p:sp>
        <p:nvSpPr>
          <p:cNvPr id="858" name="Google Shape;858;p1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matchingName="04 Cover (white with image)">
  <p:cSld name="Jstor Cover Pic 2">
    <p:bg>
      <p:bgPr>
        <a:solidFill>
          <a:schemeClr val="lt1"/>
        </a:solidFill>
        <a:effectLst/>
      </p:bgPr>
    </p:bg>
    <p:spTree>
      <p:nvGrpSpPr>
        <p:cNvPr id="1" name="Shape 859"/>
        <p:cNvGrpSpPr/>
        <p:nvPr/>
      </p:nvGrpSpPr>
      <p:grpSpPr>
        <a:xfrm>
          <a:off x="0" y="0"/>
          <a:ext cx="0" cy="0"/>
          <a:chOff x="0" y="0"/>
          <a:chExt cx="0" cy="0"/>
        </a:xfrm>
      </p:grpSpPr>
      <p:pic>
        <p:nvPicPr>
          <p:cNvPr id="860" name="Google Shape;860;p159"/>
          <p:cNvPicPr preferRelativeResize="0"/>
          <p:nvPr/>
        </p:nvPicPr>
        <p:blipFill rotWithShape="1">
          <a:blip r:embed="rId2">
            <a:alphaModFix/>
          </a:blip>
          <a:srcRect/>
          <a:stretch/>
        </p:blipFill>
        <p:spPr>
          <a:xfrm>
            <a:off x="681300" y="-22902"/>
            <a:ext cx="749222" cy="1001595"/>
          </a:xfrm>
          <a:prstGeom prst="rect">
            <a:avLst/>
          </a:prstGeom>
          <a:noFill/>
          <a:ln>
            <a:noFill/>
          </a:ln>
        </p:spPr>
      </p:pic>
      <p:sp>
        <p:nvSpPr>
          <p:cNvPr id="861" name="Google Shape;861;p159"/>
          <p:cNvSpPr txBox="1">
            <a:spLocks noGrp="1"/>
          </p:cNvSpPr>
          <p:nvPr>
            <p:ph type="title"/>
          </p:nvPr>
        </p:nvSpPr>
        <p:spPr>
          <a:xfrm>
            <a:off x="699715" y="1339969"/>
            <a:ext cx="42246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5000"/>
              <a:buFont typeface="Times"/>
              <a:buNone/>
              <a:defRPr sz="5000"/>
            </a:lvl1pPr>
            <a:lvl2pPr lvl="1" algn="l">
              <a:lnSpc>
                <a:spcPct val="85000"/>
              </a:lnSpc>
              <a:spcBef>
                <a:spcPts val="0"/>
              </a:spcBef>
              <a:spcAft>
                <a:spcPts val="0"/>
              </a:spcAft>
              <a:buClr>
                <a:schemeClr val="dk1"/>
              </a:buClr>
              <a:buSzPts val="5000"/>
              <a:buFont typeface="Times"/>
              <a:buNone/>
              <a:defRPr sz="5000">
                <a:latin typeface="Times"/>
                <a:ea typeface="Times"/>
                <a:cs typeface="Times"/>
                <a:sym typeface="Times"/>
              </a:defRPr>
            </a:lvl2pPr>
            <a:lvl3pPr lvl="2" algn="l">
              <a:lnSpc>
                <a:spcPct val="85000"/>
              </a:lnSpc>
              <a:spcBef>
                <a:spcPts val="0"/>
              </a:spcBef>
              <a:spcAft>
                <a:spcPts val="0"/>
              </a:spcAft>
              <a:buClr>
                <a:schemeClr val="dk1"/>
              </a:buClr>
              <a:buSzPts val="5000"/>
              <a:buFont typeface="Times"/>
              <a:buNone/>
              <a:defRPr sz="5000">
                <a:latin typeface="Times"/>
                <a:ea typeface="Times"/>
                <a:cs typeface="Times"/>
                <a:sym typeface="Times"/>
              </a:defRPr>
            </a:lvl3pPr>
            <a:lvl4pPr lvl="3" algn="l">
              <a:lnSpc>
                <a:spcPct val="85000"/>
              </a:lnSpc>
              <a:spcBef>
                <a:spcPts val="0"/>
              </a:spcBef>
              <a:spcAft>
                <a:spcPts val="0"/>
              </a:spcAft>
              <a:buClr>
                <a:schemeClr val="dk1"/>
              </a:buClr>
              <a:buSzPts val="5000"/>
              <a:buFont typeface="Times"/>
              <a:buNone/>
              <a:defRPr sz="5000">
                <a:latin typeface="Times"/>
                <a:ea typeface="Times"/>
                <a:cs typeface="Times"/>
                <a:sym typeface="Times"/>
              </a:defRPr>
            </a:lvl4pPr>
            <a:lvl5pPr lvl="4" algn="l">
              <a:lnSpc>
                <a:spcPct val="85000"/>
              </a:lnSpc>
              <a:spcBef>
                <a:spcPts val="0"/>
              </a:spcBef>
              <a:spcAft>
                <a:spcPts val="0"/>
              </a:spcAft>
              <a:buClr>
                <a:schemeClr val="dk1"/>
              </a:buClr>
              <a:buSzPts val="5000"/>
              <a:buFont typeface="Times"/>
              <a:buNone/>
              <a:defRPr sz="5000">
                <a:latin typeface="Times"/>
                <a:ea typeface="Times"/>
                <a:cs typeface="Times"/>
                <a:sym typeface="Times"/>
              </a:defRPr>
            </a:lvl5pPr>
            <a:lvl6pPr lvl="5" algn="l">
              <a:lnSpc>
                <a:spcPct val="85000"/>
              </a:lnSpc>
              <a:spcBef>
                <a:spcPts val="0"/>
              </a:spcBef>
              <a:spcAft>
                <a:spcPts val="0"/>
              </a:spcAft>
              <a:buClr>
                <a:schemeClr val="dk1"/>
              </a:buClr>
              <a:buSzPts val="5000"/>
              <a:buFont typeface="Times"/>
              <a:buNone/>
              <a:defRPr sz="5000">
                <a:latin typeface="Times"/>
                <a:ea typeface="Times"/>
                <a:cs typeface="Times"/>
                <a:sym typeface="Times"/>
              </a:defRPr>
            </a:lvl6pPr>
            <a:lvl7pPr lvl="6" algn="l">
              <a:lnSpc>
                <a:spcPct val="85000"/>
              </a:lnSpc>
              <a:spcBef>
                <a:spcPts val="0"/>
              </a:spcBef>
              <a:spcAft>
                <a:spcPts val="0"/>
              </a:spcAft>
              <a:buClr>
                <a:schemeClr val="dk1"/>
              </a:buClr>
              <a:buSzPts val="5000"/>
              <a:buFont typeface="Times"/>
              <a:buNone/>
              <a:defRPr sz="5000">
                <a:latin typeface="Times"/>
                <a:ea typeface="Times"/>
                <a:cs typeface="Times"/>
                <a:sym typeface="Times"/>
              </a:defRPr>
            </a:lvl7pPr>
            <a:lvl8pPr lvl="7" algn="l">
              <a:lnSpc>
                <a:spcPct val="85000"/>
              </a:lnSpc>
              <a:spcBef>
                <a:spcPts val="0"/>
              </a:spcBef>
              <a:spcAft>
                <a:spcPts val="0"/>
              </a:spcAft>
              <a:buClr>
                <a:schemeClr val="dk1"/>
              </a:buClr>
              <a:buSzPts val="5000"/>
              <a:buFont typeface="Times"/>
              <a:buNone/>
              <a:defRPr sz="5000">
                <a:latin typeface="Times"/>
                <a:ea typeface="Times"/>
                <a:cs typeface="Times"/>
                <a:sym typeface="Times"/>
              </a:defRPr>
            </a:lvl8pPr>
            <a:lvl9pPr lvl="8" algn="l">
              <a:lnSpc>
                <a:spcPct val="85000"/>
              </a:lnSpc>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862" name="Google Shape;862;p159"/>
          <p:cNvSpPr txBox="1">
            <a:spLocks noGrp="1"/>
          </p:cNvSpPr>
          <p:nvPr>
            <p:ph type="subTitle" idx="1"/>
          </p:nvPr>
        </p:nvSpPr>
        <p:spPr>
          <a:xfrm>
            <a:off x="699715" y="3356620"/>
            <a:ext cx="3612000" cy="694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000"/>
              <a:buNone/>
              <a:defRPr sz="2000"/>
            </a:lvl1pPr>
            <a:lvl2pPr lvl="1" algn="l">
              <a:lnSpc>
                <a:spcPct val="95000"/>
              </a:lnSpc>
              <a:spcBef>
                <a:spcPts val="500"/>
              </a:spcBef>
              <a:spcAft>
                <a:spcPts val="0"/>
              </a:spcAft>
              <a:buClr>
                <a:schemeClr val="dk1"/>
              </a:buClr>
              <a:buSzPts val="2000"/>
              <a:buNone/>
              <a:defRPr sz="2000"/>
            </a:lvl2pPr>
            <a:lvl3pPr lvl="2" algn="l">
              <a:lnSpc>
                <a:spcPct val="100000"/>
              </a:lnSpc>
              <a:spcBef>
                <a:spcPts val="900"/>
              </a:spcBef>
              <a:spcAft>
                <a:spcPts val="0"/>
              </a:spcAft>
              <a:buSzPts val="2000"/>
              <a:buNone/>
              <a:defRPr sz="2000"/>
            </a:lvl3pPr>
            <a:lvl4pPr lvl="3" algn="l">
              <a:lnSpc>
                <a:spcPct val="100000"/>
              </a:lnSpc>
              <a:spcBef>
                <a:spcPts val="900"/>
              </a:spcBef>
              <a:spcAft>
                <a:spcPts val="0"/>
              </a:spcAft>
              <a:buClr>
                <a:schemeClr val="dk1"/>
              </a:buClr>
              <a:buSzPts val="2000"/>
              <a:buNone/>
              <a:defRPr sz="2000"/>
            </a:lvl4pPr>
            <a:lvl5pPr lvl="4" algn="l">
              <a:lnSpc>
                <a:spcPct val="100000"/>
              </a:lnSpc>
              <a:spcBef>
                <a:spcPts val="900"/>
              </a:spcBef>
              <a:spcAft>
                <a:spcPts val="0"/>
              </a:spcAft>
              <a:buClr>
                <a:schemeClr val="dk1"/>
              </a:buClr>
              <a:buSzPts val="2000"/>
              <a:buNone/>
              <a:defRPr sz="2000"/>
            </a:lvl5pPr>
            <a:lvl6pPr lvl="5" algn="l">
              <a:lnSpc>
                <a:spcPct val="100000"/>
              </a:lnSpc>
              <a:spcBef>
                <a:spcPts val="180"/>
              </a:spcBef>
              <a:spcAft>
                <a:spcPts val="0"/>
              </a:spcAft>
              <a:buClr>
                <a:schemeClr val="dk1"/>
              </a:buClr>
              <a:buSzPts val="2000"/>
              <a:buNone/>
              <a:defRPr sz="2000"/>
            </a:lvl6pPr>
            <a:lvl7pPr lvl="6" algn="l">
              <a:lnSpc>
                <a:spcPct val="100000"/>
              </a:lnSpc>
              <a:spcBef>
                <a:spcPts val="180"/>
              </a:spcBef>
              <a:spcAft>
                <a:spcPts val="0"/>
              </a:spcAft>
              <a:buClr>
                <a:schemeClr val="dk1"/>
              </a:buClr>
              <a:buSzPts val="2000"/>
              <a:buNone/>
              <a:defRPr sz="2000"/>
            </a:lvl7pPr>
            <a:lvl8pPr lvl="7" algn="l">
              <a:lnSpc>
                <a:spcPct val="100000"/>
              </a:lnSpc>
              <a:spcBef>
                <a:spcPts val="180"/>
              </a:spcBef>
              <a:spcAft>
                <a:spcPts val="0"/>
              </a:spcAft>
              <a:buClr>
                <a:schemeClr val="dk1"/>
              </a:buClr>
              <a:buSzPts val="2000"/>
              <a:buNone/>
              <a:defRPr sz="2000"/>
            </a:lvl8pPr>
            <a:lvl9pPr lvl="8" algn="l">
              <a:lnSpc>
                <a:spcPct val="100000"/>
              </a:lnSpc>
              <a:spcBef>
                <a:spcPts val="180"/>
              </a:spcBef>
              <a:spcAft>
                <a:spcPts val="0"/>
              </a:spcAft>
              <a:buClr>
                <a:schemeClr val="dk1"/>
              </a:buClr>
              <a:buSzPts val="2000"/>
              <a:buNone/>
              <a:defRPr sz="2000"/>
            </a:lvl9pPr>
          </a:lstStyle>
          <a:p>
            <a:endParaRPr/>
          </a:p>
        </p:txBody>
      </p:sp>
      <p:sp>
        <p:nvSpPr>
          <p:cNvPr id="863" name="Google Shape;863;p159"/>
          <p:cNvSpPr txBox="1">
            <a:spLocks noGrp="1"/>
          </p:cNvSpPr>
          <p:nvPr>
            <p:ph type="subTitle" idx="2"/>
          </p:nvPr>
        </p:nvSpPr>
        <p:spPr>
          <a:xfrm>
            <a:off x="699715" y="4311812"/>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a:lvl1pPr>
            <a:lvl2pPr lvl="1" algn="l">
              <a:lnSpc>
                <a:spcPct val="95000"/>
              </a:lnSpc>
              <a:spcBef>
                <a:spcPts val="500"/>
              </a:spcBef>
              <a:spcAft>
                <a:spcPts val="0"/>
              </a:spcAft>
              <a:buClr>
                <a:schemeClr val="dk1"/>
              </a:buClr>
              <a:buSzPts val="1200"/>
              <a:buNone/>
              <a:defRPr sz="1200"/>
            </a:lvl2pPr>
            <a:lvl3pPr lvl="2" algn="l">
              <a:lnSpc>
                <a:spcPct val="100000"/>
              </a:lnSpc>
              <a:spcBef>
                <a:spcPts val="900"/>
              </a:spcBef>
              <a:spcAft>
                <a:spcPts val="0"/>
              </a:spcAft>
              <a:buSzPts val="1200"/>
              <a:buNone/>
              <a:defRPr sz="1200"/>
            </a:lvl3pPr>
            <a:lvl4pPr lvl="3" algn="l">
              <a:lnSpc>
                <a:spcPct val="100000"/>
              </a:lnSpc>
              <a:spcBef>
                <a:spcPts val="900"/>
              </a:spcBef>
              <a:spcAft>
                <a:spcPts val="0"/>
              </a:spcAft>
              <a:buClr>
                <a:schemeClr val="dk1"/>
              </a:buClr>
              <a:buSzPts val="1200"/>
              <a:buNone/>
              <a:defRPr sz="1200"/>
            </a:lvl4pPr>
            <a:lvl5pPr lvl="4" algn="l">
              <a:lnSpc>
                <a:spcPct val="100000"/>
              </a:lnSpc>
              <a:spcBef>
                <a:spcPts val="900"/>
              </a:spcBef>
              <a:spcAft>
                <a:spcPts val="0"/>
              </a:spcAft>
              <a:buClr>
                <a:schemeClr val="dk1"/>
              </a:buClr>
              <a:buSzPts val="1200"/>
              <a:buNone/>
              <a:defRPr sz="1200"/>
            </a:lvl5pPr>
            <a:lvl6pPr lvl="5" algn="l">
              <a:lnSpc>
                <a:spcPct val="100000"/>
              </a:lnSpc>
              <a:spcBef>
                <a:spcPts val="180"/>
              </a:spcBef>
              <a:spcAft>
                <a:spcPts val="0"/>
              </a:spcAft>
              <a:buClr>
                <a:schemeClr val="dk1"/>
              </a:buClr>
              <a:buSzPts val="1200"/>
              <a:buNone/>
              <a:defRPr sz="1200"/>
            </a:lvl6pPr>
            <a:lvl7pPr lvl="6" algn="l">
              <a:lnSpc>
                <a:spcPct val="100000"/>
              </a:lnSpc>
              <a:spcBef>
                <a:spcPts val="180"/>
              </a:spcBef>
              <a:spcAft>
                <a:spcPts val="0"/>
              </a:spcAft>
              <a:buClr>
                <a:schemeClr val="dk1"/>
              </a:buClr>
              <a:buSzPts val="1200"/>
              <a:buNone/>
              <a:defRPr sz="1200"/>
            </a:lvl7pPr>
            <a:lvl8pPr lvl="7" algn="l">
              <a:lnSpc>
                <a:spcPct val="100000"/>
              </a:lnSpc>
              <a:spcBef>
                <a:spcPts val="180"/>
              </a:spcBef>
              <a:spcAft>
                <a:spcPts val="0"/>
              </a:spcAft>
              <a:buClr>
                <a:schemeClr val="dk1"/>
              </a:buClr>
              <a:buSzPts val="1200"/>
              <a:buNone/>
              <a:defRPr sz="1200"/>
            </a:lvl8pPr>
            <a:lvl9pPr lvl="8" algn="l">
              <a:lnSpc>
                <a:spcPct val="100000"/>
              </a:lnSpc>
              <a:spcBef>
                <a:spcPts val="180"/>
              </a:spcBef>
              <a:spcAft>
                <a:spcPts val="0"/>
              </a:spcAft>
              <a:buClr>
                <a:schemeClr val="dk1"/>
              </a:buClr>
              <a:buSzPts val="1200"/>
              <a:buNone/>
              <a:defRPr sz="1200"/>
            </a:lvl9pPr>
          </a:lstStyle>
          <a:p>
            <a:endParaRPr/>
          </a:p>
        </p:txBody>
      </p:sp>
      <p:sp>
        <p:nvSpPr>
          <p:cNvPr id="864" name="Google Shape;864;p159"/>
          <p:cNvSpPr txBox="1">
            <a:spLocks noGrp="1"/>
          </p:cNvSpPr>
          <p:nvPr>
            <p:ph type="subTitle" idx="3"/>
          </p:nvPr>
        </p:nvSpPr>
        <p:spPr>
          <a:xfrm>
            <a:off x="699715" y="4615230"/>
            <a:ext cx="3612000" cy="37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43332"/>
              </a:buClr>
              <a:buSzPts val="800"/>
              <a:buNone/>
              <a:defRPr sz="800" i="1">
                <a:solidFill>
                  <a:srgbClr val="343332"/>
                </a:solidFill>
              </a:defRPr>
            </a:lvl1pPr>
            <a:lvl2pPr lvl="1" algn="l">
              <a:lnSpc>
                <a:spcPct val="95000"/>
              </a:lnSpc>
              <a:spcBef>
                <a:spcPts val="500"/>
              </a:spcBef>
              <a:spcAft>
                <a:spcPts val="0"/>
              </a:spcAft>
              <a:buClr>
                <a:srgbClr val="343332"/>
              </a:buClr>
              <a:buSzPts val="800"/>
              <a:buNone/>
              <a:defRPr sz="800" i="1">
                <a:solidFill>
                  <a:srgbClr val="343332"/>
                </a:solidFill>
              </a:defRPr>
            </a:lvl2pPr>
            <a:lvl3pPr lvl="2" algn="l">
              <a:lnSpc>
                <a:spcPct val="100000"/>
              </a:lnSpc>
              <a:spcBef>
                <a:spcPts val="900"/>
              </a:spcBef>
              <a:spcAft>
                <a:spcPts val="0"/>
              </a:spcAft>
              <a:buClr>
                <a:srgbClr val="343332"/>
              </a:buClr>
              <a:buSzPts val="800"/>
              <a:buNone/>
              <a:defRPr sz="800" i="1">
                <a:solidFill>
                  <a:srgbClr val="343332"/>
                </a:solidFill>
              </a:defRPr>
            </a:lvl3pPr>
            <a:lvl4pPr lvl="3" algn="l">
              <a:lnSpc>
                <a:spcPct val="100000"/>
              </a:lnSpc>
              <a:spcBef>
                <a:spcPts val="900"/>
              </a:spcBef>
              <a:spcAft>
                <a:spcPts val="0"/>
              </a:spcAft>
              <a:buClr>
                <a:srgbClr val="343332"/>
              </a:buClr>
              <a:buSzPts val="800"/>
              <a:buNone/>
              <a:defRPr sz="800" i="1">
                <a:solidFill>
                  <a:srgbClr val="343332"/>
                </a:solidFill>
              </a:defRPr>
            </a:lvl4pPr>
            <a:lvl5pPr lvl="4" algn="l">
              <a:lnSpc>
                <a:spcPct val="100000"/>
              </a:lnSpc>
              <a:spcBef>
                <a:spcPts val="900"/>
              </a:spcBef>
              <a:spcAft>
                <a:spcPts val="0"/>
              </a:spcAft>
              <a:buClr>
                <a:srgbClr val="343332"/>
              </a:buClr>
              <a:buSzPts val="800"/>
              <a:buNone/>
              <a:defRPr sz="800" i="1">
                <a:solidFill>
                  <a:srgbClr val="343332"/>
                </a:solidFill>
              </a:defRPr>
            </a:lvl5pPr>
            <a:lvl6pPr lvl="5" algn="l">
              <a:lnSpc>
                <a:spcPct val="100000"/>
              </a:lnSpc>
              <a:spcBef>
                <a:spcPts val="180"/>
              </a:spcBef>
              <a:spcAft>
                <a:spcPts val="0"/>
              </a:spcAft>
              <a:buClr>
                <a:srgbClr val="343332"/>
              </a:buClr>
              <a:buSzPts val="800"/>
              <a:buNone/>
              <a:defRPr sz="800" i="1">
                <a:solidFill>
                  <a:srgbClr val="343332"/>
                </a:solidFill>
              </a:defRPr>
            </a:lvl6pPr>
            <a:lvl7pPr lvl="6" algn="l">
              <a:lnSpc>
                <a:spcPct val="100000"/>
              </a:lnSpc>
              <a:spcBef>
                <a:spcPts val="180"/>
              </a:spcBef>
              <a:spcAft>
                <a:spcPts val="0"/>
              </a:spcAft>
              <a:buClr>
                <a:srgbClr val="343332"/>
              </a:buClr>
              <a:buSzPts val="800"/>
              <a:buNone/>
              <a:defRPr sz="800" i="1">
                <a:solidFill>
                  <a:srgbClr val="343332"/>
                </a:solidFill>
              </a:defRPr>
            </a:lvl7pPr>
            <a:lvl8pPr lvl="7" algn="l">
              <a:lnSpc>
                <a:spcPct val="100000"/>
              </a:lnSpc>
              <a:spcBef>
                <a:spcPts val="180"/>
              </a:spcBef>
              <a:spcAft>
                <a:spcPts val="0"/>
              </a:spcAft>
              <a:buClr>
                <a:srgbClr val="343332"/>
              </a:buClr>
              <a:buSzPts val="800"/>
              <a:buNone/>
              <a:defRPr sz="800" i="1">
                <a:solidFill>
                  <a:srgbClr val="343332"/>
                </a:solidFill>
              </a:defRPr>
            </a:lvl8pPr>
            <a:lvl9pPr lvl="8" algn="l">
              <a:lnSpc>
                <a:spcPct val="100000"/>
              </a:lnSpc>
              <a:spcBef>
                <a:spcPts val="180"/>
              </a:spcBef>
              <a:spcAft>
                <a:spcPts val="0"/>
              </a:spcAft>
              <a:buClr>
                <a:srgbClr val="343332"/>
              </a:buClr>
              <a:buSzPts val="800"/>
              <a:buNone/>
              <a:defRPr sz="800" i="1">
                <a:solidFill>
                  <a:srgbClr val="343332"/>
                </a:solidFill>
              </a:defRPr>
            </a:lvl9pPr>
          </a:lstStyle>
          <a:p>
            <a:endParaRPr/>
          </a:p>
        </p:txBody>
      </p:sp>
      <p:sp>
        <p:nvSpPr>
          <p:cNvPr id="865" name="Google Shape;865;p1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04 Cover (white with image) 1">
  <p:cSld name="Jstor Cover Pic 2_2">
    <p:bg>
      <p:bgPr>
        <a:solidFill>
          <a:schemeClr val="lt1"/>
        </a:solidFill>
        <a:effectLst/>
      </p:bgPr>
    </p:bg>
    <p:spTree>
      <p:nvGrpSpPr>
        <p:cNvPr id="1" name="Shape 866"/>
        <p:cNvGrpSpPr/>
        <p:nvPr/>
      </p:nvGrpSpPr>
      <p:grpSpPr>
        <a:xfrm>
          <a:off x="0" y="0"/>
          <a:ext cx="0" cy="0"/>
          <a:chOff x="0" y="0"/>
          <a:chExt cx="0" cy="0"/>
        </a:xfrm>
      </p:grpSpPr>
      <p:sp>
        <p:nvSpPr>
          <p:cNvPr id="867" name="Google Shape;867;p160"/>
          <p:cNvSpPr txBox="1">
            <a:spLocks noGrp="1"/>
          </p:cNvSpPr>
          <p:nvPr>
            <p:ph type="title"/>
          </p:nvPr>
        </p:nvSpPr>
        <p:spPr>
          <a:xfrm>
            <a:off x="699715" y="1339969"/>
            <a:ext cx="42246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5000"/>
              <a:buFont typeface="Times"/>
              <a:buNone/>
              <a:defRPr sz="5000"/>
            </a:lvl1pPr>
            <a:lvl2pPr lvl="1" algn="l">
              <a:lnSpc>
                <a:spcPct val="85000"/>
              </a:lnSpc>
              <a:spcBef>
                <a:spcPts val="0"/>
              </a:spcBef>
              <a:spcAft>
                <a:spcPts val="0"/>
              </a:spcAft>
              <a:buClr>
                <a:schemeClr val="dk1"/>
              </a:buClr>
              <a:buSzPts val="5000"/>
              <a:buFont typeface="Times"/>
              <a:buNone/>
              <a:defRPr sz="5000">
                <a:latin typeface="Times"/>
                <a:ea typeface="Times"/>
                <a:cs typeface="Times"/>
                <a:sym typeface="Times"/>
              </a:defRPr>
            </a:lvl2pPr>
            <a:lvl3pPr lvl="2" algn="l">
              <a:lnSpc>
                <a:spcPct val="85000"/>
              </a:lnSpc>
              <a:spcBef>
                <a:spcPts val="0"/>
              </a:spcBef>
              <a:spcAft>
                <a:spcPts val="0"/>
              </a:spcAft>
              <a:buClr>
                <a:schemeClr val="dk1"/>
              </a:buClr>
              <a:buSzPts val="5000"/>
              <a:buFont typeface="Times"/>
              <a:buNone/>
              <a:defRPr sz="5000">
                <a:latin typeface="Times"/>
                <a:ea typeface="Times"/>
                <a:cs typeface="Times"/>
                <a:sym typeface="Times"/>
              </a:defRPr>
            </a:lvl3pPr>
            <a:lvl4pPr lvl="3" algn="l">
              <a:lnSpc>
                <a:spcPct val="85000"/>
              </a:lnSpc>
              <a:spcBef>
                <a:spcPts val="0"/>
              </a:spcBef>
              <a:spcAft>
                <a:spcPts val="0"/>
              </a:spcAft>
              <a:buClr>
                <a:schemeClr val="dk1"/>
              </a:buClr>
              <a:buSzPts val="5000"/>
              <a:buFont typeface="Times"/>
              <a:buNone/>
              <a:defRPr sz="5000">
                <a:latin typeface="Times"/>
                <a:ea typeface="Times"/>
                <a:cs typeface="Times"/>
                <a:sym typeface="Times"/>
              </a:defRPr>
            </a:lvl4pPr>
            <a:lvl5pPr lvl="4" algn="l">
              <a:lnSpc>
                <a:spcPct val="85000"/>
              </a:lnSpc>
              <a:spcBef>
                <a:spcPts val="0"/>
              </a:spcBef>
              <a:spcAft>
                <a:spcPts val="0"/>
              </a:spcAft>
              <a:buClr>
                <a:schemeClr val="dk1"/>
              </a:buClr>
              <a:buSzPts val="5000"/>
              <a:buFont typeface="Times"/>
              <a:buNone/>
              <a:defRPr sz="5000">
                <a:latin typeface="Times"/>
                <a:ea typeface="Times"/>
                <a:cs typeface="Times"/>
                <a:sym typeface="Times"/>
              </a:defRPr>
            </a:lvl5pPr>
            <a:lvl6pPr lvl="5" algn="l">
              <a:lnSpc>
                <a:spcPct val="85000"/>
              </a:lnSpc>
              <a:spcBef>
                <a:spcPts val="0"/>
              </a:spcBef>
              <a:spcAft>
                <a:spcPts val="0"/>
              </a:spcAft>
              <a:buClr>
                <a:schemeClr val="dk1"/>
              </a:buClr>
              <a:buSzPts val="5000"/>
              <a:buFont typeface="Times"/>
              <a:buNone/>
              <a:defRPr sz="5000">
                <a:latin typeface="Times"/>
                <a:ea typeface="Times"/>
                <a:cs typeface="Times"/>
                <a:sym typeface="Times"/>
              </a:defRPr>
            </a:lvl6pPr>
            <a:lvl7pPr lvl="6" algn="l">
              <a:lnSpc>
                <a:spcPct val="85000"/>
              </a:lnSpc>
              <a:spcBef>
                <a:spcPts val="0"/>
              </a:spcBef>
              <a:spcAft>
                <a:spcPts val="0"/>
              </a:spcAft>
              <a:buClr>
                <a:schemeClr val="dk1"/>
              </a:buClr>
              <a:buSzPts val="5000"/>
              <a:buFont typeface="Times"/>
              <a:buNone/>
              <a:defRPr sz="5000">
                <a:latin typeface="Times"/>
                <a:ea typeface="Times"/>
                <a:cs typeface="Times"/>
                <a:sym typeface="Times"/>
              </a:defRPr>
            </a:lvl7pPr>
            <a:lvl8pPr lvl="7" algn="l">
              <a:lnSpc>
                <a:spcPct val="85000"/>
              </a:lnSpc>
              <a:spcBef>
                <a:spcPts val="0"/>
              </a:spcBef>
              <a:spcAft>
                <a:spcPts val="0"/>
              </a:spcAft>
              <a:buClr>
                <a:schemeClr val="dk1"/>
              </a:buClr>
              <a:buSzPts val="5000"/>
              <a:buFont typeface="Times"/>
              <a:buNone/>
              <a:defRPr sz="5000">
                <a:latin typeface="Times"/>
                <a:ea typeface="Times"/>
                <a:cs typeface="Times"/>
                <a:sym typeface="Times"/>
              </a:defRPr>
            </a:lvl8pPr>
            <a:lvl9pPr lvl="8" algn="l">
              <a:lnSpc>
                <a:spcPct val="85000"/>
              </a:lnSpc>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868" name="Google Shape;868;p160"/>
          <p:cNvSpPr txBox="1">
            <a:spLocks noGrp="1"/>
          </p:cNvSpPr>
          <p:nvPr>
            <p:ph type="subTitle" idx="1"/>
          </p:nvPr>
        </p:nvSpPr>
        <p:spPr>
          <a:xfrm>
            <a:off x="699715" y="3356620"/>
            <a:ext cx="3612000" cy="694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000"/>
              <a:buNone/>
              <a:defRPr sz="2000"/>
            </a:lvl1pPr>
            <a:lvl2pPr lvl="1" algn="l">
              <a:lnSpc>
                <a:spcPct val="95000"/>
              </a:lnSpc>
              <a:spcBef>
                <a:spcPts val="500"/>
              </a:spcBef>
              <a:spcAft>
                <a:spcPts val="0"/>
              </a:spcAft>
              <a:buClr>
                <a:schemeClr val="dk1"/>
              </a:buClr>
              <a:buSzPts val="2000"/>
              <a:buNone/>
              <a:defRPr sz="2000"/>
            </a:lvl2pPr>
            <a:lvl3pPr lvl="2" algn="l">
              <a:lnSpc>
                <a:spcPct val="100000"/>
              </a:lnSpc>
              <a:spcBef>
                <a:spcPts val="900"/>
              </a:spcBef>
              <a:spcAft>
                <a:spcPts val="0"/>
              </a:spcAft>
              <a:buSzPts val="2000"/>
              <a:buNone/>
              <a:defRPr sz="2000"/>
            </a:lvl3pPr>
            <a:lvl4pPr lvl="3" algn="l">
              <a:lnSpc>
                <a:spcPct val="100000"/>
              </a:lnSpc>
              <a:spcBef>
                <a:spcPts val="900"/>
              </a:spcBef>
              <a:spcAft>
                <a:spcPts val="0"/>
              </a:spcAft>
              <a:buClr>
                <a:schemeClr val="dk1"/>
              </a:buClr>
              <a:buSzPts val="2000"/>
              <a:buNone/>
              <a:defRPr sz="2000"/>
            </a:lvl4pPr>
            <a:lvl5pPr lvl="4" algn="l">
              <a:lnSpc>
                <a:spcPct val="100000"/>
              </a:lnSpc>
              <a:spcBef>
                <a:spcPts val="900"/>
              </a:spcBef>
              <a:spcAft>
                <a:spcPts val="0"/>
              </a:spcAft>
              <a:buClr>
                <a:schemeClr val="dk1"/>
              </a:buClr>
              <a:buSzPts val="2000"/>
              <a:buNone/>
              <a:defRPr sz="2000"/>
            </a:lvl5pPr>
            <a:lvl6pPr lvl="5" algn="l">
              <a:lnSpc>
                <a:spcPct val="100000"/>
              </a:lnSpc>
              <a:spcBef>
                <a:spcPts val="180"/>
              </a:spcBef>
              <a:spcAft>
                <a:spcPts val="0"/>
              </a:spcAft>
              <a:buClr>
                <a:schemeClr val="dk1"/>
              </a:buClr>
              <a:buSzPts val="2000"/>
              <a:buNone/>
              <a:defRPr sz="2000"/>
            </a:lvl6pPr>
            <a:lvl7pPr lvl="6" algn="l">
              <a:lnSpc>
                <a:spcPct val="100000"/>
              </a:lnSpc>
              <a:spcBef>
                <a:spcPts val="180"/>
              </a:spcBef>
              <a:spcAft>
                <a:spcPts val="0"/>
              </a:spcAft>
              <a:buClr>
                <a:schemeClr val="dk1"/>
              </a:buClr>
              <a:buSzPts val="2000"/>
              <a:buNone/>
              <a:defRPr sz="2000"/>
            </a:lvl7pPr>
            <a:lvl8pPr lvl="7" algn="l">
              <a:lnSpc>
                <a:spcPct val="100000"/>
              </a:lnSpc>
              <a:spcBef>
                <a:spcPts val="180"/>
              </a:spcBef>
              <a:spcAft>
                <a:spcPts val="0"/>
              </a:spcAft>
              <a:buClr>
                <a:schemeClr val="dk1"/>
              </a:buClr>
              <a:buSzPts val="2000"/>
              <a:buNone/>
              <a:defRPr sz="2000"/>
            </a:lvl8pPr>
            <a:lvl9pPr lvl="8" algn="l">
              <a:lnSpc>
                <a:spcPct val="100000"/>
              </a:lnSpc>
              <a:spcBef>
                <a:spcPts val="180"/>
              </a:spcBef>
              <a:spcAft>
                <a:spcPts val="0"/>
              </a:spcAft>
              <a:buClr>
                <a:schemeClr val="dk1"/>
              </a:buClr>
              <a:buSzPts val="2000"/>
              <a:buNone/>
              <a:defRPr sz="2000"/>
            </a:lvl9pPr>
          </a:lstStyle>
          <a:p>
            <a:endParaRPr/>
          </a:p>
        </p:txBody>
      </p:sp>
      <p:sp>
        <p:nvSpPr>
          <p:cNvPr id="869" name="Google Shape;869;p160"/>
          <p:cNvSpPr txBox="1">
            <a:spLocks noGrp="1"/>
          </p:cNvSpPr>
          <p:nvPr>
            <p:ph type="subTitle" idx="2"/>
          </p:nvPr>
        </p:nvSpPr>
        <p:spPr>
          <a:xfrm>
            <a:off x="699715" y="4311812"/>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a:lvl1pPr>
            <a:lvl2pPr lvl="1" algn="l">
              <a:lnSpc>
                <a:spcPct val="95000"/>
              </a:lnSpc>
              <a:spcBef>
                <a:spcPts val="500"/>
              </a:spcBef>
              <a:spcAft>
                <a:spcPts val="0"/>
              </a:spcAft>
              <a:buClr>
                <a:schemeClr val="dk1"/>
              </a:buClr>
              <a:buSzPts val="1200"/>
              <a:buNone/>
              <a:defRPr sz="1200"/>
            </a:lvl2pPr>
            <a:lvl3pPr lvl="2" algn="l">
              <a:lnSpc>
                <a:spcPct val="100000"/>
              </a:lnSpc>
              <a:spcBef>
                <a:spcPts val="900"/>
              </a:spcBef>
              <a:spcAft>
                <a:spcPts val="0"/>
              </a:spcAft>
              <a:buSzPts val="1200"/>
              <a:buNone/>
              <a:defRPr sz="1200"/>
            </a:lvl3pPr>
            <a:lvl4pPr lvl="3" algn="l">
              <a:lnSpc>
                <a:spcPct val="100000"/>
              </a:lnSpc>
              <a:spcBef>
                <a:spcPts val="900"/>
              </a:spcBef>
              <a:spcAft>
                <a:spcPts val="0"/>
              </a:spcAft>
              <a:buClr>
                <a:schemeClr val="dk1"/>
              </a:buClr>
              <a:buSzPts val="1200"/>
              <a:buNone/>
              <a:defRPr sz="1200"/>
            </a:lvl4pPr>
            <a:lvl5pPr lvl="4" algn="l">
              <a:lnSpc>
                <a:spcPct val="100000"/>
              </a:lnSpc>
              <a:spcBef>
                <a:spcPts val="900"/>
              </a:spcBef>
              <a:spcAft>
                <a:spcPts val="0"/>
              </a:spcAft>
              <a:buClr>
                <a:schemeClr val="dk1"/>
              </a:buClr>
              <a:buSzPts val="1200"/>
              <a:buNone/>
              <a:defRPr sz="1200"/>
            </a:lvl5pPr>
            <a:lvl6pPr lvl="5" algn="l">
              <a:lnSpc>
                <a:spcPct val="100000"/>
              </a:lnSpc>
              <a:spcBef>
                <a:spcPts val="180"/>
              </a:spcBef>
              <a:spcAft>
                <a:spcPts val="0"/>
              </a:spcAft>
              <a:buClr>
                <a:schemeClr val="dk1"/>
              </a:buClr>
              <a:buSzPts val="1200"/>
              <a:buNone/>
              <a:defRPr sz="1200"/>
            </a:lvl6pPr>
            <a:lvl7pPr lvl="6" algn="l">
              <a:lnSpc>
                <a:spcPct val="100000"/>
              </a:lnSpc>
              <a:spcBef>
                <a:spcPts val="180"/>
              </a:spcBef>
              <a:spcAft>
                <a:spcPts val="0"/>
              </a:spcAft>
              <a:buClr>
                <a:schemeClr val="dk1"/>
              </a:buClr>
              <a:buSzPts val="1200"/>
              <a:buNone/>
              <a:defRPr sz="1200"/>
            </a:lvl7pPr>
            <a:lvl8pPr lvl="7" algn="l">
              <a:lnSpc>
                <a:spcPct val="100000"/>
              </a:lnSpc>
              <a:spcBef>
                <a:spcPts val="180"/>
              </a:spcBef>
              <a:spcAft>
                <a:spcPts val="0"/>
              </a:spcAft>
              <a:buClr>
                <a:schemeClr val="dk1"/>
              </a:buClr>
              <a:buSzPts val="1200"/>
              <a:buNone/>
              <a:defRPr sz="1200"/>
            </a:lvl8pPr>
            <a:lvl9pPr lvl="8" algn="l">
              <a:lnSpc>
                <a:spcPct val="100000"/>
              </a:lnSpc>
              <a:spcBef>
                <a:spcPts val="180"/>
              </a:spcBef>
              <a:spcAft>
                <a:spcPts val="0"/>
              </a:spcAft>
              <a:buClr>
                <a:schemeClr val="dk1"/>
              </a:buClr>
              <a:buSzPts val="1200"/>
              <a:buNone/>
              <a:defRPr sz="1200"/>
            </a:lvl9pPr>
          </a:lstStyle>
          <a:p>
            <a:endParaRPr/>
          </a:p>
        </p:txBody>
      </p:sp>
      <p:sp>
        <p:nvSpPr>
          <p:cNvPr id="870" name="Google Shape;870;p160"/>
          <p:cNvSpPr txBox="1">
            <a:spLocks noGrp="1"/>
          </p:cNvSpPr>
          <p:nvPr>
            <p:ph type="subTitle" idx="3"/>
          </p:nvPr>
        </p:nvSpPr>
        <p:spPr>
          <a:xfrm>
            <a:off x="699715" y="4615230"/>
            <a:ext cx="3612000" cy="37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43332"/>
              </a:buClr>
              <a:buSzPts val="800"/>
              <a:buNone/>
              <a:defRPr sz="800" i="1">
                <a:solidFill>
                  <a:srgbClr val="343332"/>
                </a:solidFill>
              </a:defRPr>
            </a:lvl1pPr>
            <a:lvl2pPr lvl="1" algn="l">
              <a:lnSpc>
                <a:spcPct val="95000"/>
              </a:lnSpc>
              <a:spcBef>
                <a:spcPts val="500"/>
              </a:spcBef>
              <a:spcAft>
                <a:spcPts val="0"/>
              </a:spcAft>
              <a:buClr>
                <a:srgbClr val="343332"/>
              </a:buClr>
              <a:buSzPts val="800"/>
              <a:buNone/>
              <a:defRPr sz="800" i="1">
                <a:solidFill>
                  <a:srgbClr val="343332"/>
                </a:solidFill>
              </a:defRPr>
            </a:lvl2pPr>
            <a:lvl3pPr lvl="2" algn="l">
              <a:lnSpc>
                <a:spcPct val="100000"/>
              </a:lnSpc>
              <a:spcBef>
                <a:spcPts val="900"/>
              </a:spcBef>
              <a:spcAft>
                <a:spcPts val="0"/>
              </a:spcAft>
              <a:buClr>
                <a:srgbClr val="343332"/>
              </a:buClr>
              <a:buSzPts val="800"/>
              <a:buNone/>
              <a:defRPr sz="800" i="1">
                <a:solidFill>
                  <a:srgbClr val="343332"/>
                </a:solidFill>
              </a:defRPr>
            </a:lvl3pPr>
            <a:lvl4pPr lvl="3" algn="l">
              <a:lnSpc>
                <a:spcPct val="100000"/>
              </a:lnSpc>
              <a:spcBef>
                <a:spcPts val="900"/>
              </a:spcBef>
              <a:spcAft>
                <a:spcPts val="0"/>
              </a:spcAft>
              <a:buClr>
                <a:srgbClr val="343332"/>
              </a:buClr>
              <a:buSzPts val="800"/>
              <a:buNone/>
              <a:defRPr sz="800" i="1">
                <a:solidFill>
                  <a:srgbClr val="343332"/>
                </a:solidFill>
              </a:defRPr>
            </a:lvl4pPr>
            <a:lvl5pPr lvl="4" algn="l">
              <a:lnSpc>
                <a:spcPct val="100000"/>
              </a:lnSpc>
              <a:spcBef>
                <a:spcPts val="900"/>
              </a:spcBef>
              <a:spcAft>
                <a:spcPts val="0"/>
              </a:spcAft>
              <a:buClr>
                <a:srgbClr val="343332"/>
              </a:buClr>
              <a:buSzPts val="800"/>
              <a:buNone/>
              <a:defRPr sz="800" i="1">
                <a:solidFill>
                  <a:srgbClr val="343332"/>
                </a:solidFill>
              </a:defRPr>
            </a:lvl5pPr>
            <a:lvl6pPr lvl="5" algn="l">
              <a:lnSpc>
                <a:spcPct val="100000"/>
              </a:lnSpc>
              <a:spcBef>
                <a:spcPts val="180"/>
              </a:spcBef>
              <a:spcAft>
                <a:spcPts val="0"/>
              </a:spcAft>
              <a:buClr>
                <a:srgbClr val="343332"/>
              </a:buClr>
              <a:buSzPts val="800"/>
              <a:buNone/>
              <a:defRPr sz="800" i="1">
                <a:solidFill>
                  <a:srgbClr val="343332"/>
                </a:solidFill>
              </a:defRPr>
            </a:lvl6pPr>
            <a:lvl7pPr lvl="6" algn="l">
              <a:lnSpc>
                <a:spcPct val="100000"/>
              </a:lnSpc>
              <a:spcBef>
                <a:spcPts val="180"/>
              </a:spcBef>
              <a:spcAft>
                <a:spcPts val="0"/>
              </a:spcAft>
              <a:buClr>
                <a:srgbClr val="343332"/>
              </a:buClr>
              <a:buSzPts val="800"/>
              <a:buNone/>
              <a:defRPr sz="800" i="1">
                <a:solidFill>
                  <a:srgbClr val="343332"/>
                </a:solidFill>
              </a:defRPr>
            </a:lvl7pPr>
            <a:lvl8pPr lvl="7" algn="l">
              <a:lnSpc>
                <a:spcPct val="100000"/>
              </a:lnSpc>
              <a:spcBef>
                <a:spcPts val="180"/>
              </a:spcBef>
              <a:spcAft>
                <a:spcPts val="0"/>
              </a:spcAft>
              <a:buClr>
                <a:srgbClr val="343332"/>
              </a:buClr>
              <a:buSzPts val="800"/>
              <a:buNone/>
              <a:defRPr sz="800" i="1">
                <a:solidFill>
                  <a:srgbClr val="343332"/>
                </a:solidFill>
              </a:defRPr>
            </a:lvl8pPr>
            <a:lvl9pPr lvl="8" algn="l">
              <a:lnSpc>
                <a:spcPct val="100000"/>
              </a:lnSpc>
              <a:spcBef>
                <a:spcPts val="180"/>
              </a:spcBef>
              <a:spcAft>
                <a:spcPts val="0"/>
              </a:spcAft>
              <a:buClr>
                <a:srgbClr val="343332"/>
              </a:buClr>
              <a:buSzPts val="800"/>
              <a:buNone/>
              <a:defRPr sz="800" i="1">
                <a:solidFill>
                  <a:srgbClr val="343332"/>
                </a:solidFill>
              </a:defRPr>
            </a:lvl9pPr>
          </a:lstStyle>
          <a:p>
            <a:endParaRPr/>
          </a:p>
        </p:txBody>
      </p:sp>
      <p:pic>
        <p:nvPicPr>
          <p:cNvPr id="871" name="Google Shape;871;p160"/>
          <p:cNvPicPr preferRelativeResize="0"/>
          <p:nvPr/>
        </p:nvPicPr>
        <p:blipFill rotWithShape="1">
          <a:blip r:embed="rId2">
            <a:alphaModFix/>
          </a:blip>
          <a:srcRect/>
          <a:stretch/>
        </p:blipFill>
        <p:spPr>
          <a:xfrm>
            <a:off x="681300" y="-22902"/>
            <a:ext cx="749222" cy="1001595"/>
          </a:xfrm>
          <a:prstGeom prst="rect">
            <a:avLst/>
          </a:prstGeom>
          <a:noFill/>
          <a:ln>
            <a:noFill/>
          </a:ln>
        </p:spPr>
      </p:pic>
      <p:pic>
        <p:nvPicPr>
          <p:cNvPr id="872" name="Google Shape;872;p160"/>
          <p:cNvPicPr preferRelativeResize="0"/>
          <p:nvPr/>
        </p:nvPicPr>
        <p:blipFill rotWithShape="1">
          <a:blip r:embed="rId3">
            <a:alphaModFix/>
          </a:blip>
          <a:srcRect/>
          <a:stretch/>
        </p:blipFill>
        <p:spPr>
          <a:xfrm>
            <a:off x="1570431" y="-70149"/>
            <a:ext cx="1102083" cy="1102083"/>
          </a:xfrm>
          <a:prstGeom prst="rect">
            <a:avLst/>
          </a:prstGeom>
          <a:noFill/>
          <a:ln>
            <a:noFill/>
          </a:ln>
        </p:spPr>
      </p:pic>
      <p:sp>
        <p:nvSpPr>
          <p:cNvPr id="873" name="Google Shape;873;p1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ext">
  <p:cSld name="1_Text_1">
    <p:spTree>
      <p:nvGrpSpPr>
        <p:cNvPr id="1" name="Shape 874"/>
        <p:cNvGrpSpPr/>
        <p:nvPr/>
      </p:nvGrpSpPr>
      <p:grpSpPr>
        <a:xfrm>
          <a:off x="0" y="0"/>
          <a:ext cx="0" cy="0"/>
          <a:chOff x="0" y="0"/>
          <a:chExt cx="0" cy="0"/>
        </a:xfrm>
      </p:grpSpPr>
      <p:sp>
        <p:nvSpPr>
          <p:cNvPr id="875" name="Google Shape;875;p161"/>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sz="36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pic>
        <p:nvPicPr>
          <p:cNvPr id="876" name="Google Shape;876;p161"/>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877" name="Google Shape;877;p161"/>
          <p:cNvSpPr txBox="1">
            <a:spLocks noGrp="1"/>
          </p:cNvSpPr>
          <p:nvPr>
            <p:ph type="sldNum" idx="12"/>
          </p:nvPr>
        </p:nvSpPr>
        <p:spPr>
          <a:xfrm>
            <a:off x="7991856" y="460670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878" name="Google Shape;878;p161"/>
          <p:cNvSpPr txBox="1">
            <a:spLocks noGrp="1"/>
          </p:cNvSpPr>
          <p:nvPr>
            <p:ph type="body" idx="1"/>
          </p:nvPr>
        </p:nvSpPr>
        <p:spPr>
          <a:xfrm>
            <a:off x="694944" y="1380744"/>
            <a:ext cx="3953700" cy="723000"/>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0"/>
              </a:spcBef>
              <a:spcAft>
                <a:spcPts val="0"/>
              </a:spcAft>
              <a:buSzPts val="2000"/>
              <a:buChar char="●"/>
              <a:defRPr sz="2000" b="1"/>
            </a:lvl1pPr>
            <a:lvl2pPr marL="914400" lvl="1" indent="-330200" algn="l">
              <a:lnSpc>
                <a:spcPct val="95000"/>
              </a:lnSpc>
              <a:spcBef>
                <a:spcPts val="500"/>
              </a:spcBef>
              <a:spcAft>
                <a:spcPts val="0"/>
              </a:spcAft>
              <a:buSzPts val="1600"/>
              <a:buChar char="●"/>
              <a:defRPr sz="2000"/>
            </a:lvl2pPr>
            <a:lvl3pPr marL="1371600" lvl="2" indent="-355600" algn="l">
              <a:lnSpc>
                <a:spcPct val="100000"/>
              </a:lnSpc>
              <a:spcBef>
                <a:spcPts val="900"/>
              </a:spcBef>
              <a:spcAft>
                <a:spcPts val="0"/>
              </a:spcAft>
              <a:buSzPts val="2000"/>
              <a:buAutoNum type="arabicPeriod"/>
              <a:defRPr sz="2000"/>
            </a:lvl3pPr>
            <a:lvl4pPr marL="1828800" lvl="3" indent="-355600" algn="l">
              <a:lnSpc>
                <a:spcPct val="100000"/>
              </a:lnSpc>
              <a:spcBef>
                <a:spcPts val="900"/>
              </a:spcBef>
              <a:spcAft>
                <a:spcPts val="0"/>
              </a:spcAft>
              <a:buSzPts val="2000"/>
              <a:buChar char="•"/>
              <a:defRPr sz="2000"/>
            </a:lvl4pPr>
            <a:lvl5pPr marL="2286000" lvl="4" indent="-355600" algn="l">
              <a:lnSpc>
                <a:spcPct val="100000"/>
              </a:lnSpc>
              <a:spcBef>
                <a:spcPts val="900"/>
              </a:spcBef>
              <a:spcAft>
                <a:spcPts val="0"/>
              </a:spcAft>
              <a:buSzPts val="2000"/>
              <a:buChar char="•"/>
              <a:defRPr sz="2000"/>
            </a:lvl5pPr>
            <a:lvl6pPr marL="2743200" lvl="5" indent="-355600" algn="l">
              <a:lnSpc>
                <a:spcPct val="100000"/>
              </a:lnSpc>
              <a:spcBef>
                <a:spcPts val="180"/>
              </a:spcBef>
              <a:spcAft>
                <a:spcPts val="0"/>
              </a:spcAft>
              <a:buSzPts val="2000"/>
              <a:buChar char="­"/>
              <a:defRPr sz="2000"/>
            </a:lvl6pPr>
            <a:lvl7pPr marL="3200400" lvl="6" indent="-355600" algn="l">
              <a:lnSpc>
                <a:spcPct val="100000"/>
              </a:lnSpc>
              <a:spcBef>
                <a:spcPts val="180"/>
              </a:spcBef>
              <a:spcAft>
                <a:spcPts val="0"/>
              </a:spcAft>
              <a:buSzPts val="2000"/>
              <a:buChar char="­"/>
              <a:defRPr sz="2000"/>
            </a:lvl7pPr>
            <a:lvl8pPr marL="3657600" lvl="7" indent="-355600" algn="l">
              <a:lnSpc>
                <a:spcPct val="100000"/>
              </a:lnSpc>
              <a:spcBef>
                <a:spcPts val="180"/>
              </a:spcBef>
              <a:spcAft>
                <a:spcPts val="0"/>
              </a:spcAft>
              <a:buSzPts val="2000"/>
              <a:buChar char="­"/>
              <a:defRPr sz="2000"/>
            </a:lvl8pPr>
            <a:lvl9pPr marL="4114800" lvl="8" indent="-355600" algn="l">
              <a:lnSpc>
                <a:spcPct val="100000"/>
              </a:lnSpc>
              <a:spcBef>
                <a:spcPts val="180"/>
              </a:spcBef>
              <a:spcAft>
                <a:spcPts val="0"/>
              </a:spcAft>
              <a:buSzPts val="2000"/>
              <a:buChar char="­"/>
              <a:defRPr sz="2000"/>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matchingName="05 Cover (Artstor, black)">
  <p:cSld name="Jstor Cover (Red)_1">
    <p:bg>
      <p:bgPr>
        <a:solidFill>
          <a:schemeClr val="dk1"/>
        </a:solidFill>
        <a:effectLst/>
      </p:bgPr>
    </p:bg>
    <p:spTree>
      <p:nvGrpSpPr>
        <p:cNvPr id="1" name="Shape 879"/>
        <p:cNvGrpSpPr/>
        <p:nvPr/>
      </p:nvGrpSpPr>
      <p:grpSpPr>
        <a:xfrm>
          <a:off x="0" y="0"/>
          <a:ext cx="0" cy="0"/>
          <a:chOff x="0" y="0"/>
          <a:chExt cx="0" cy="0"/>
        </a:xfrm>
      </p:grpSpPr>
      <p:sp>
        <p:nvSpPr>
          <p:cNvPr id="880" name="Google Shape;880;p162"/>
          <p:cNvSpPr txBox="1">
            <a:spLocks noGrp="1"/>
          </p:cNvSpPr>
          <p:nvPr>
            <p:ph type="title"/>
          </p:nvPr>
        </p:nvSpPr>
        <p:spPr>
          <a:xfrm>
            <a:off x="699715" y="1339969"/>
            <a:ext cx="62178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881" name="Google Shape;881;p162"/>
          <p:cNvSpPr txBox="1">
            <a:spLocks noGrp="1"/>
          </p:cNvSpPr>
          <p:nvPr>
            <p:ph type="subTitle" idx="1"/>
          </p:nvPr>
        </p:nvSpPr>
        <p:spPr>
          <a:xfrm>
            <a:off x="704088" y="367588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b="1">
                <a:solidFill>
                  <a:schemeClr val="lt1"/>
                </a:solidFill>
              </a:defRPr>
            </a:lvl1pPr>
            <a:lvl2pPr lvl="1" algn="l">
              <a:lnSpc>
                <a:spcPct val="95000"/>
              </a:lnSpc>
              <a:spcBef>
                <a:spcPts val="500"/>
              </a:spcBef>
              <a:spcAft>
                <a:spcPts val="0"/>
              </a:spcAft>
              <a:buClr>
                <a:schemeClr val="lt1"/>
              </a:buClr>
              <a:buSzPts val="1200"/>
              <a:buNone/>
              <a:defRPr sz="1200" b="1">
                <a:solidFill>
                  <a:schemeClr val="lt1"/>
                </a:solidFill>
              </a:defRPr>
            </a:lvl2pPr>
            <a:lvl3pPr lvl="2" algn="l">
              <a:lnSpc>
                <a:spcPct val="100000"/>
              </a:lnSpc>
              <a:spcBef>
                <a:spcPts val="900"/>
              </a:spcBef>
              <a:spcAft>
                <a:spcPts val="0"/>
              </a:spcAft>
              <a:buClr>
                <a:schemeClr val="lt1"/>
              </a:buClr>
              <a:buSzPts val="1200"/>
              <a:buNone/>
              <a:defRPr sz="1200" b="1">
                <a:solidFill>
                  <a:schemeClr val="lt1"/>
                </a:solidFill>
              </a:defRPr>
            </a:lvl3pPr>
            <a:lvl4pPr lvl="3" algn="l">
              <a:lnSpc>
                <a:spcPct val="100000"/>
              </a:lnSpc>
              <a:spcBef>
                <a:spcPts val="900"/>
              </a:spcBef>
              <a:spcAft>
                <a:spcPts val="0"/>
              </a:spcAft>
              <a:buClr>
                <a:schemeClr val="lt1"/>
              </a:buClr>
              <a:buSzPts val="1200"/>
              <a:buNone/>
              <a:defRPr sz="1200" b="1">
                <a:solidFill>
                  <a:schemeClr val="lt1"/>
                </a:solidFill>
              </a:defRPr>
            </a:lvl4pPr>
            <a:lvl5pPr lvl="4" algn="l">
              <a:lnSpc>
                <a:spcPct val="100000"/>
              </a:lnSpc>
              <a:spcBef>
                <a:spcPts val="900"/>
              </a:spcBef>
              <a:spcAft>
                <a:spcPts val="0"/>
              </a:spcAft>
              <a:buClr>
                <a:schemeClr val="lt1"/>
              </a:buClr>
              <a:buSzPts val="1200"/>
              <a:buNone/>
              <a:defRPr sz="1200" b="1">
                <a:solidFill>
                  <a:schemeClr val="lt1"/>
                </a:solidFill>
              </a:defRPr>
            </a:lvl5pPr>
            <a:lvl6pPr lvl="5" algn="l">
              <a:lnSpc>
                <a:spcPct val="100000"/>
              </a:lnSpc>
              <a:spcBef>
                <a:spcPts val="180"/>
              </a:spcBef>
              <a:spcAft>
                <a:spcPts val="0"/>
              </a:spcAft>
              <a:buClr>
                <a:schemeClr val="lt1"/>
              </a:buClr>
              <a:buSzPts val="1200"/>
              <a:buNone/>
              <a:defRPr sz="1200" b="1">
                <a:solidFill>
                  <a:schemeClr val="lt1"/>
                </a:solidFill>
              </a:defRPr>
            </a:lvl6pPr>
            <a:lvl7pPr lvl="6" algn="l">
              <a:lnSpc>
                <a:spcPct val="100000"/>
              </a:lnSpc>
              <a:spcBef>
                <a:spcPts val="180"/>
              </a:spcBef>
              <a:spcAft>
                <a:spcPts val="0"/>
              </a:spcAft>
              <a:buClr>
                <a:schemeClr val="lt1"/>
              </a:buClr>
              <a:buSzPts val="1200"/>
              <a:buNone/>
              <a:defRPr sz="1200" b="1">
                <a:solidFill>
                  <a:schemeClr val="lt1"/>
                </a:solidFill>
              </a:defRPr>
            </a:lvl7pPr>
            <a:lvl8pPr lvl="7" algn="l">
              <a:lnSpc>
                <a:spcPct val="100000"/>
              </a:lnSpc>
              <a:spcBef>
                <a:spcPts val="180"/>
              </a:spcBef>
              <a:spcAft>
                <a:spcPts val="0"/>
              </a:spcAft>
              <a:buClr>
                <a:schemeClr val="lt1"/>
              </a:buClr>
              <a:buSzPts val="1200"/>
              <a:buNone/>
              <a:defRPr sz="1200" b="1">
                <a:solidFill>
                  <a:schemeClr val="lt1"/>
                </a:solidFill>
              </a:defRPr>
            </a:lvl8pPr>
            <a:lvl9pPr lvl="8" algn="l">
              <a:lnSpc>
                <a:spcPct val="100000"/>
              </a:lnSpc>
              <a:spcBef>
                <a:spcPts val="180"/>
              </a:spcBef>
              <a:spcAft>
                <a:spcPts val="0"/>
              </a:spcAft>
              <a:buClr>
                <a:schemeClr val="lt1"/>
              </a:buClr>
              <a:buSzPts val="1200"/>
              <a:buNone/>
              <a:defRPr sz="1200" b="1">
                <a:solidFill>
                  <a:schemeClr val="lt1"/>
                </a:solidFill>
              </a:defRPr>
            </a:lvl9pPr>
          </a:lstStyle>
          <a:p>
            <a:endParaRPr/>
          </a:p>
        </p:txBody>
      </p:sp>
      <p:sp>
        <p:nvSpPr>
          <p:cNvPr id="882" name="Google Shape;882;p162"/>
          <p:cNvSpPr txBox="1">
            <a:spLocks noGrp="1"/>
          </p:cNvSpPr>
          <p:nvPr>
            <p:ph type="subTitle" idx="2"/>
          </p:nvPr>
        </p:nvSpPr>
        <p:spPr>
          <a:xfrm>
            <a:off x="704088" y="3886200"/>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95000"/>
              </a:lnSpc>
              <a:spcBef>
                <a:spcPts val="500"/>
              </a:spcBef>
              <a:spcAft>
                <a:spcPts val="0"/>
              </a:spcAft>
              <a:buClr>
                <a:schemeClr val="lt1"/>
              </a:buClr>
              <a:buSzPts val="1200"/>
              <a:buNone/>
              <a:defRPr sz="1200">
                <a:solidFill>
                  <a:schemeClr val="lt1"/>
                </a:solidFill>
              </a:defRPr>
            </a:lvl2pPr>
            <a:lvl3pPr lvl="2" algn="l">
              <a:lnSpc>
                <a:spcPct val="100000"/>
              </a:lnSpc>
              <a:spcBef>
                <a:spcPts val="900"/>
              </a:spcBef>
              <a:spcAft>
                <a:spcPts val="0"/>
              </a:spcAft>
              <a:buClr>
                <a:schemeClr val="lt1"/>
              </a:buClr>
              <a:buSzPts val="1200"/>
              <a:buNone/>
              <a:defRPr sz="1200">
                <a:solidFill>
                  <a:schemeClr val="lt1"/>
                </a:solidFill>
              </a:defRPr>
            </a:lvl3pPr>
            <a:lvl4pPr lvl="3" algn="l">
              <a:lnSpc>
                <a:spcPct val="100000"/>
              </a:lnSpc>
              <a:spcBef>
                <a:spcPts val="900"/>
              </a:spcBef>
              <a:spcAft>
                <a:spcPts val="0"/>
              </a:spcAft>
              <a:buClr>
                <a:schemeClr val="lt1"/>
              </a:buClr>
              <a:buSzPts val="1200"/>
              <a:buNone/>
              <a:defRPr sz="1200">
                <a:solidFill>
                  <a:schemeClr val="lt1"/>
                </a:solidFill>
              </a:defRPr>
            </a:lvl4pPr>
            <a:lvl5pPr lvl="4" algn="l">
              <a:lnSpc>
                <a:spcPct val="100000"/>
              </a:lnSpc>
              <a:spcBef>
                <a:spcPts val="900"/>
              </a:spcBef>
              <a:spcAft>
                <a:spcPts val="0"/>
              </a:spcAft>
              <a:buClr>
                <a:schemeClr val="lt1"/>
              </a:buClr>
              <a:buSzPts val="1200"/>
              <a:buNone/>
              <a:defRPr sz="1200">
                <a:solidFill>
                  <a:schemeClr val="lt1"/>
                </a:solidFill>
              </a:defRPr>
            </a:lvl5pPr>
            <a:lvl6pPr lvl="5" algn="l">
              <a:lnSpc>
                <a:spcPct val="100000"/>
              </a:lnSpc>
              <a:spcBef>
                <a:spcPts val="180"/>
              </a:spcBef>
              <a:spcAft>
                <a:spcPts val="0"/>
              </a:spcAft>
              <a:buClr>
                <a:schemeClr val="lt1"/>
              </a:buClr>
              <a:buSzPts val="1200"/>
              <a:buNone/>
              <a:defRPr sz="1200">
                <a:solidFill>
                  <a:schemeClr val="lt1"/>
                </a:solidFill>
              </a:defRPr>
            </a:lvl6pPr>
            <a:lvl7pPr lvl="6" algn="l">
              <a:lnSpc>
                <a:spcPct val="100000"/>
              </a:lnSpc>
              <a:spcBef>
                <a:spcPts val="180"/>
              </a:spcBef>
              <a:spcAft>
                <a:spcPts val="0"/>
              </a:spcAft>
              <a:buClr>
                <a:schemeClr val="lt1"/>
              </a:buClr>
              <a:buSzPts val="1200"/>
              <a:buNone/>
              <a:defRPr sz="1200">
                <a:solidFill>
                  <a:schemeClr val="lt1"/>
                </a:solidFill>
              </a:defRPr>
            </a:lvl7pPr>
            <a:lvl8pPr lvl="7" algn="l">
              <a:lnSpc>
                <a:spcPct val="100000"/>
              </a:lnSpc>
              <a:spcBef>
                <a:spcPts val="180"/>
              </a:spcBef>
              <a:spcAft>
                <a:spcPts val="0"/>
              </a:spcAft>
              <a:buClr>
                <a:schemeClr val="lt1"/>
              </a:buClr>
              <a:buSzPts val="1200"/>
              <a:buNone/>
              <a:defRPr sz="1200">
                <a:solidFill>
                  <a:schemeClr val="lt1"/>
                </a:solidFill>
              </a:defRPr>
            </a:lvl8pPr>
            <a:lvl9pPr lvl="8" algn="l">
              <a:lnSpc>
                <a:spcPct val="100000"/>
              </a:lnSpc>
              <a:spcBef>
                <a:spcPts val="180"/>
              </a:spcBef>
              <a:spcAft>
                <a:spcPts val="0"/>
              </a:spcAft>
              <a:buClr>
                <a:schemeClr val="lt1"/>
              </a:buClr>
              <a:buSzPts val="1200"/>
              <a:buNone/>
              <a:defRPr sz="1200">
                <a:solidFill>
                  <a:schemeClr val="lt1"/>
                </a:solidFill>
              </a:defRPr>
            </a:lvl9pPr>
          </a:lstStyle>
          <a:p>
            <a:endParaRPr/>
          </a:p>
        </p:txBody>
      </p:sp>
      <p:sp>
        <p:nvSpPr>
          <p:cNvPr id="883" name="Google Shape;883;p162"/>
          <p:cNvSpPr txBox="1">
            <a:spLocks noGrp="1"/>
          </p:cNvSpPr>
          <p:nvPr>
            <p:ph type="subTitle" idx="3"/>
          </p:nvPr>
        </p:nvSpPr>
        <p:spPr>
          <a:xfrm>
            <a:off x="704088" y="431596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95000"/>
              </a:lnSpc>
              <a:spcBef>
                <a:spcPts val="500"/>
              </a:spcBef>
              <a:spcAft>
                <a:spcPts val="0"/>
              </a:spcAft>
              <a:buClr>
                <a:schemeClr val="lt1"/>
              </a:buClr>
              <a:buSzPts val="1200"/>
              <a:buNone/>
              <a:defRPr sz="1200">
                <a:solidFill>
                  <a:schemeClr val="lt1"/>
                </a:solidFill>
              </a:defRPr>
            </a:lvl2pPr>
            <a:lvl3pPr lvl="2" algn="l">
              <a:lnSpc>
                <a:spcPct val="100000"/>
              </a:lnSpc>
              <a:spcBef>
                <a:spcPts val="900"/>
              </a:spcBef>
              <a:spcAft>
                <a:spcPts val="0"/>
              </a:spcAft>
              <a:buClr>
                <a:schemeClr val="lt1"/>
              </a:buClr>
              <a:buSzPts val="1200"/>
              <a:buNone/>
              <a:defRPr sz="1200">
                <a:solidFill>
                  <a:schemeClr val="lt1"/>
                </a:solidFill>
              </a:defRPr>
            </a:lvl3pPr>
            <a:lvl4pPr lvl="3" algn="l">
              <a:lnSpc>
                <a:spcPct val="100000"/>
              </a:lnSpc>
              <a:spcBef>
                <a:spcPts val="900"/>
              </a:spcBef>
              <a:spcAft>
                <a:spcPts val="0"/>
              </a:spcAft>
              <a:buClr>
                <a:schemeClr val="lt1"/>
              </a:buClr>
              <a:buSzPts val="1200"/>
              <a:buNone/>
              <a:defRPr sz="1200">
                <a:solidFill>
                  <a:schemeClr val="lt1"/>
                </a:solidFill>
              </a:defRPr>
            </a:lvl4pPr>
            <a:lvl5pPr lvl="4" algn="l">
              <a:lnSpc>
                <a:spcPct val="100000"/>
              </a:lnSpc>
              <a:spcBef>
                <a:spcPts val="900"/>
              </a:spcBef>
              <a:spcAft>
                <a:spcPts val="0"/>
              </a:spcAft>
              <a:buClr>
                <a:schemeClr val="lt1"/>
              </a:buClr>
              <a:buSzPts val="1200"/>
              <a:buNone/>
              <a:defRPr sz="1200">
                <a:solidFill>
                  <a:schemeClr val="lt1"/>
                </a:solidFill>
              </a:defRPr>
            </a:lvl5pPr>
            <a:lvl6pPr lvl="5" algn="l">
              <a:lnSpc>
                <a:spcPct val="100000"/>
              </a:lnSpc>
              <a:spcBef>
                <a:spcPts val="180"/>
              </a:spcBef>
              <a:spcAft>
                <a:spcPts val="0"/>
              </a:spcAft>
              <a:buClr>
                <a:schemeClr val="lt1"/>
              </a:buClr>
              <a:buSzPts val="1200"/>
              <a:buNone/>
              <a:defRPr sz="1200">
                <a:solidFill>
                  <a:schemeClr val="lt1"/>
                </a:solidFill>
              </a:defRPr>
            </a:lvl6pPr>
            <a:lvl7pPr lvl="6" algn="l">
              <a:lnSpc>
                <a:spcPct val="100000"/>
              </a:lnSpc>
              <a:spcBef>
                <a:spcPts val="180"/>
              </a:spcBef>
              <a:spcAft>
                <a:spcPts val="0"/>
              </a:spcAft>
              <a:buClr>
                <a:schemeClr val="lt1"/>
              </a:buClr>
              <a:buSzPts val="1200"/>
              <a:buNone/>
              <a:defRPr sz="1200">
                <a:solidFill>
                  <a:schemeClr val="lt1"/>
                </a:solidFill>
              </a:defRPr>
            </a:lvl7pPr>
            <a:lvl8pPr lvl="7" algn="l">
              <a:lnSpc>
                <a:spcPct val="100000"/>
              </a:lnSpc>
              <a:spcBef>
                <a:spcPts val="180"/>
              </a:spcBef>
              <a:spcAft>
                <a:spcPts val="0"/>
              </a:spcAft>
              <a:buClr>
                <a:schemeClr val="lt1"/>
              </a:buClr>
              <a:buSzPts val="1200"/>
              <a:buNone/>
              <a:defRPr sz="1200">
                <a:solidFill>
                  <a:schemeClr val="lt1"/>
                </a:solidFill>
              </a:defRPr>
            </a:lvl8pPr>
            <a:lvl9pPr lvl="8" algn="l">
              <a:lnSpc>
                <a:spcPct val="100000"/>
              </a:lnSpc>
              <a:spcBef>
                <a:spcPts val="180"/>
              </a:spcBef>
              <a:spcAft>
                <a:spcPts val="0"/>
              </a:spcAft>
              <a:buClr>
                <a:schemeClr val="lt1"/>
              </a:buClr>
              <a:buSzPts val="1200"/>
              <a:buNone/>
              <a:defRPr sz="1200">
                <a:solidFill>
                  <a:schemeClr val="lt1"/>
                </a:solidFill>
              </a:defRPr>
            </a:lvl9pPr>
          </a:lstStyle>
          <a:p>
            <a:endParaRPr/>
          </a:p>
        </p:txBody>
      </p:sp>
      <p:pic>
        <p:nvPicPr>
          <p:cNvPr id="884" name="Google Shape;884;p162"/>
          <p:cNvPicPr preferRelativeResize="0"/>
          <p:nvPr/>
        </p:nvPicPr>
        <p:blipFill rotWithShape="1">
          <a:blip r:embed="rId2">
            <a:alphaModFix/>
          </a:blip>
          <a:srcRect/>
          <a:stretch/>
        </p:blipFill>
        <p:spPr>
          <a:xfrm>
            <a:off x="674331" y="-70149"/>
            <a:ext cx="1102083" cy="1102083"/>
          </a:xfrm>
          <a:prstGeom prst="rect">
            <a:avLst/>
          </a:prstGeom>
          <a:noFill/>
          <a:ln>
            <a:noFill/>
          </a:ln>
        </p:spPr>
      </p:pic>
      <p:sp>
        <p:nvSpPr>
          <p:cNvPr id="885" name="Google Shape;885;p1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matchingName="06 Cover (Artstor, white)">
  <p:cSld name="Jstor Cover_1">
    <p:bg>
      <p:bgPr>
        <a:solidFill>
          <a:schemeClr val="lt1"/>
        </a:solidFill>
        <a:effectLst/>
      </p:bgPr>
    </p:bg>
    <p:spTree>
      <p:nvGrpSpPr>
        <p:cNvPr id="1" name="Shape 886"/>
        <p:cNvGrpSpPr/>
        <p:nvPr/>
      </p:nvGrpSpPr>
      <p:grpSpPr>
        <a:xfrm>
          <a:off x="0" y="0"/>
          <a:ext cx="0" cy="0"/>
          <a:chOff x="0" y="0"/>
          <a:chExt cx="0" cy="0"/>
        </a:xfrm>
      </p:grpSpPr>
      <p:sp>
        <p:nvSpPr>
          <p:cNvPr id="887" name="Google Shape;887;p163"/>
          <p:cNvSpPr txBox="1">
            <a:spLocks noGrp="1"/>
          </p:cNvSpPr>
          <p:nvPr>
            <p:ph type="title"/>
          </p:nvPr>
        </p:nvSpPr>
        <p:spPr>
          <a:xfrm>
            <a:off x="699715" y="1339969"/>
            <a:ext cx="62178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5000"/>
              <a:buFont typeface="Times"/>
              <a:buNone/>
              <a:defRPr sz="5000"/>
            </a:lvl1pPr>
            <a:lvl2pPr lvl="1" algn="l">
              <a:lnSpc>
                <a:spcPct val="85000"/>
              </a:lnSpc>
              <a:spcBef>
                <a:spcPts val="0"/>
              </a:spcBef>
              <a:spcAft>
                <a:spcPts val="0"/>
              </a:spcAft>
              <a:buClr>
                <a:schemeClr val="dk1"/>
              </a:buClr>
              <a:buSzPts val="5000"/>
              <a:buFont typeface="Times"/>
              <a:buNone/>
              <a:defRPr sz="5000">
                <a:latin typeface="Times"/>
                <a:ea typeface="Times"/>
                <a:cs typeface="Times"/>
                <a:sym typeface="Times"/>
              </a:defRPr>
            </a:lvl2pPr>
            <a:lvl3pPr lvl="2" algn="l">
              <a:lnSpc>
                <a:spcPct val="85000"/>
              </a:lnSpc>
              <a:spcBef>
                <a:spcPts val="0"/>
              </a:spcBef>
              <a:spcAft>
                <a:spcPts val="0"/>
              </a:spcAft>
              <a:buClr>
                <a:schemeClr val="dk1"/>
              </a:buClr>
              <a:buSzPts val="5000"/>
              <a:buFont typeface="Times"/>
              <a:buNone/>
              <a:defRPr sz="5000">
                <a:latin typeface="Times"/>
                <a:ea typeface="Times"/>
                <a:cs typeface="Times"/>
                <a:sym typeface="Times"/>
              </a:defRPr>
            </a:lvl3pPr>
            <a:lvl4pPr lvl="3" algn="l">
              <a:lnSpc>
                <a:spcPct val="85000"/>
              </a:lnSpc>
              <a:spcBef>
                <a:spcPts val="0"/>
              </a:spcBef>
              <a:spcAft>
                <a:spcPts val="0"/>
              </a:spcAft>
              <a:buClr>
                <a:schemeClr val="dk1"/>
              </a:buClr>
              <a:buSzPts val="5000"/>
              <a:buFont typeface="Times"/>
              <a:buNone/>
              <a:defRPr sz="5000">
                <a:latin typeface="Times"/>
                <a:ea typeface="Times"/>
                <a:cs typeface="Times"/>
                <a:sym typeface="Times"/>
              </a:defRPr>
            </a:lvl4pPr>
            <a:lvl5pPr lvl="4" algn="l">
              <a:lnSpc>
                <a:spcPct val="85000"/>
              </a:lnSpc>
              <a:spcBef>
                <a:spcPts val="0"/>
              </a:spcBef>
              <a:spcAft>
                <a:spcPts val="0"/>
              </a:spcAft>
              <a:buClr>
                <a:schemeClr val="dk1"/>
              </a:buClr>
              <a:buSzPts val="5000"/>
              <a:buFont typeface="Times"/>
              <a:buNone/>
              <a:defRPr sz="5000">
                <a:latin typeface="Times"/>
                <a:ea typeface="Times"/>
                <a:cs typeface="Times"/>
                <a:sym typeface="Times"/>
              </a:defRPr>
            </a:lvl5pPr>
            <a:lvl6pPr lvl="5" algn="l">
              <a:lnSpc>
                <a:spcPct val="85000"/>
              </a:lnSpc>
              <a:spcBef>
                <a:spcPts val="0"/>
              </a:spcBef>
              <a:spcAft>
                <a:spcPts val="0"/>
              </a:spcAft>
              <a:buClr>
                <a:schemeClr val="dk1"/>
              </a:buClr>
              <a:buSzPts val="5000"/>
              <a:buFont typeface="Times"/>
              <a:buNone/>
              <a:defRPr sz="5000">
                <a:latin typeface="Times"/>
                <a:ea typeface="Times"/>
                <a:cs typeface="Times"/>
                <a:sym typeface="Times"/>
              </a:defRPr>
            </a:lvl6pPr>
            <a:lvl7pPr lvl="6" algn="l">
              <a:lnSpc>
                <a:spcPct val="85000"/>
              </a:lnSpc>
              <a:spcBef>
                <a:spcPts val="0"/>
              </a:spcBef>
              <a:spcAft>
                <a:spcPts val="0"/>
              </a:spcAft>
              <a:buClr>
                <a:schemeClr val="dk1"/>
              </a:buClr>
              <a:buSzPts val="5000"/>
              <a:buFont typeface="Times"/>
              <a:buNone/>
              <a:defRPr sz="5000">
                <a:latin typeface="Times"/>
                <a:ea typeface="Times"/>
                <a:cs typeface="Times"/>
                <a:sym typeface="Times"/>
              </a:defRPr>
            </a:lvl7pPr>
            <a:lvl8pPr lvl="7" algn="l">
              <a:lnSpc>
                <a:spcPct val="85000"/>
              </a:lnSpc>
              <a:spcBef>
                <a:spcPts val="0"/>
              </a:spcBef>
              <a:spcAft>
                <a:spcPts val="0"/>
              </a:spcAft>
              <a:buClr>
                <a:schemeClr val="dk1"/>
              </a:buClr>
              <a:buSzPts val="5000"/>
              <a:buFont typeface="Times"/>
              <a:buNone/>
              <a:defRPr sz="5000">
                <a:latin typeface="Times"/>
                <a:ea typeface="Times"/>
                <a:cs typeface="Times"/>
                <a:sym typeface="Times"/>
              </a:defRPr>
            </a:lvl8pPr>
            <a:lvl9pPr lvl="8" algn="l">
              <a:lnSpc>
                <a:spcPct val="85000"/>
              </a:lnSpc>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888" name="Google Shape;888;p163"/>
          <p:cNvSpPr txBox="1">
            <a:spLocks noGrp="1"/>
          </p:cNvSpPr>
          <p:nvPr>
            <p:ph type="subTitle" idx="1"/>
          </p:nvPr>
        </p:nvSpPr>
        <p:spPr>
          <a:xfrm>
            <a:off x="704088" y="367588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b="1"/>
            </a:lvl1pPr>
            <a:lvl2pPr lvl="1" algn="l">
              <a:lnSpc>
                <a:spcPct val="95000"/>
              </a:lnSpc>
              <a:spcBef>
                <a:spcPts val="500"/>
              </a:spcBef>
              <a:spcAft>
                <a:spcPts val="0"/>
              </a:spcAft>
              <a:buClr>
                <a:schemeClr val="dk1"/>
              </a:buClr>
              <a:buSzPts val="1200"/>
              <a:buNone/>
              <a:defRPr sz="1200" b="1"/>
            </a:lvl2pPr>
            <a:lvl3pPr lvl="2" algn="l">
              <a:lnSpc>
                <a:spcPct val="100000"/>
              </a:lnSpc>
              <a:spcBef>
                <a:spcPts val="900"/>
              </a:spcBef>
              <a:spcAft>
                <a:spcPts val="0"/>
              </a:spcAft>
              <a:buSzPts val="1200"/>
              <a:buNone/>
              <a:defRPr sz="1200" b="1"/>
            </a:lvl3pPr>
            <a:lvl4pPr lvl="3" algn="l">
              <a:lnSpc>
                <a:spcPct val="100000"/>
              </a:lnSpc>
              <a:spcBef>
                <a:spcPts val="900"/>
              </a:spcBef>
              <a:spcAft>
                <a:spcPts val="0"/>
              </a:spcAft>
              <a:buClr>
                <a:schemeClr val="dk1"/>
              </a:buClr>
              <a:buSzPts val="1200"/>
              <a:buNone/>
              <a:defRPr sz="1200" b="1"/>
            </a:lvl4pPr>
            <a:lvl5pPr lvl="4" algn="l">
              <a:lnSpc>
                <a:spcPct val="100000"/>
              </a:lnSpc>
              <a:spcBef>
                <a:spcPts val="900"/>
              </a:spcBef>
              <a:spcAft>
                <a:spcPts val="0"/>
              </a:spcAft>
              <a:buClr>
                <a:schemeClr val="dk1"/>
              </a:buClr>
              <a:buSzPts val="1200"/>
              <a:buNone/>
              <a:defRPr sz="1200" b="1"/>
            </a:lvl5pPr>
            <a:lvl6pPr lvl="5" algn="l">
              <a:lnSpc>
                <a:spcPct val="100000"/>
              </a:lnSpc>
              <a:spcBef>
                <a:spcPts val="180"/>
              </a:spcBef>
              <a:spcAft>
                <a:spcPts val="0"/>
              </a:spcAft>
              <a:buClr>
                <a:schemeClr val="dk1"/>
              </a:buClr>
              <a:buSzPts val="1200"/>
              <a:buNone/>
              <a:defRPr sz="1200" b="1"/>
            </a:lvl6pPr>
            <a:lvl7pPr lvl="6" algn="l">
              <a:lnSpc>
                <a:spcPct val="100000"/>
              </a:lnSpc>
              <a:spcBef>
                <a:spcPts val="180"/>
              </a:spcBef>
              <a:spcAft>
                <a:spcPts val="0"/>
              </a:spcAft>
              <a:buClr>
                <a:schemeClr val="dk1"/>
              </a:buClr>
              <a:buSzPts val="1200"/>
              <a:buNone/>
              <a:defRPr sz="1200" b="1"/>
            </a:lvl7pPr>
            <a:lvl8pPr lvl="7" algn="l">
              <a:lnSpc>
                <a:spcPct val="100000"/>
              </a:lnSpc>
              <a:spcBef>
                <a:spcPts val="180"/>
              </a:spcBef>
              <a:spcAft>
                <a:spcPts val="0"/>
              </a:spcAft>
              <a:buClr>
                <a:schemeClr val="dk1"/>
              </a:buClr>
              <a:buSzPts val="1200"/>
              <a:buNone/>
              <a:defRPr sz="1200" b="1"/>
            </a:lvl8pPr>
            <a:lvl9pPr lvl="8" algn="l">
              <a:lnSpc>
                <a:spcPct val="100000"/>
              </a:lnSpc>
              <a:spcBef>
                <a:spcPts val="180"/>
              </a:spcBef>
              <a:spcAft>
                <a:spcPts val="0"/>
              </a:spcAft>
              <a:buClr>
                <a:schemeClr val="dk1"/>
              </a:buClr>
              <a:buSzPts val="1200"/>
              <a:buNone/>
              <a:defRPr sz="1200" b="1"/>
            </a:lvl9pPr>
          </a:lstStyle>
          <a:p>
            <a:endParaRPr/>
          </a:p>
        </p:txBody>
      </p:sp>
      <p:sp>
        <p:nvSpPr>
          <p:cNvPr id="889" name="Google Shape;889;p163"/>
          <p:cNvSpPr txBox="1">
            <a:spLocks noGrp="1"/>
          </p:cNvSpPr>
          <p:nvPr>
            <p:ph type="subTitle" idx="2"/>
          </p:nvPr>
        </p:nvSpPr>
        <p:spPr>
          <a:xfrm>
            <a:off x="704088" y="3886200"/>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a:lvl1pPr>
            <a:lvl2pPr lvl="1" algn="l">
              <a:lnSpc>
                <a:spcPct val="95000"/>
              </a:lnSpc>
              <a:spcBef>
                <a:spcPts val="500"/>
              </a:spcBef>
              <a:spcAft>
                <a:spcPts val="0"/>
              </a:spcAft>
              <a:buClr>
                <a:schemeClr val="dk1"/>
              </a:buClr>
              <a:buSzPts val="1200"/>
              <a:buNone/>
              <a:defRPr sz="1200"/>
            </a:lvl2pPr>
            <a:lvl3pPr lvl="2" algn="l">
              <a:lnSpc>
                <a:spcPct val="100000"/>
              </a:lnSpc>
              <a:spcBef>
                <a:spcPts val="900"/>
              </a:spcBef>
              <a:spcAft>
                <a:spcPts val="0"/>
              </a:spcAft>
              <a:buSzPts val="1200"/>
              <a:buNone/>
              <a:defRPr sz="1200"/>
            </a:lvl3pPr>
            <a:lvl4pPr lvl="3" algn="l">
              <a:lnSpc>
                <a:spcPct val="100000"/>
              </a:lnSpc>
              <a:spcBef>
                <a:spcPts val="900"/>
              </a:spcBef>
              <a:spcAft>
                <a:spcPts val="0"/>
              </a:spcAft>
              <a:buClr>
                <a:schemeClr val="dk1"/>
              </a:buClr>
              <a:buSzPts val="1200"/>
              <a:buNone/>
              <a:defRPr sz="1200"/>
            </a:lvl4pPr>
            <a:lvl5pPr lvl="4" algn="l">
              <a:lnSpc>
                <a:spcPct val="100000"/>
              </a:lnSpc>
              <a:spcBef>
                <a:spcPts val="900"/>
              </a:spcBef>
              <a:spcAft>
                <a:spcPts val="0"/>
              </a:spcAft>
              <a:buClr>
                <a:schemeClr val="dk1"/>
              </a:buClr>
              <a:buSzPts val="1200"/>
              <a:buNone/>
              <a:defRPr sz="1200"/>
            </a:lvl5pPr>
            <a:lvl6pPr lvl="5" algn="l">
              <a:lnSpc>
                <a:spcPct val="100000"/>
              </a:lnSpc>
              <a:spcBef>
                <a:spcPts val="180"/>
              </a:spcBef>
              <a:spcAft>
                <a:spcPts val="0"/>
              </a:spcAft>
              <a:buClr>
                <a:schemeClr val="dk1"/>
              </a:buClr>
              <a:buSzPts val="1200"/>
              <a:buNone/>
              <a:defRPr sz="1200"/>
            </a:lvl6pPr>
            <a:lvl7pPr lvl="6" algn="l">
              <a:lnSpc>
                <a:spcPct val="100000"/>
              </a:lnSpc>
              <a:spcBef>
                <a:spcPts val="180"/>
              </a:spcBef>
              <a:spcAft>
                <a:spcPts val="0"/>
              </a:spcAft>
              <a:buClr>
                <a:schemeClr val="dk1"/>
              </a:buClr>
              <a:buSzPts val="1200"/>
              <a:buNone/>
              <a:defRPr sz="1200"/>
            </a:lvl7pPr>
            <a:lvl8pPr lvl="7" algn="l">
              <a:lnSpc>
                <a:spcPct val="100000"/>
              </a:lnSpc>
              <a:spcBef>
                <a:spcPts val="180"/>
              </a:spcBef>
              <a:spcAft>
                <a:spcPts val="0"/>
              </a:spcAft>
              <a:buClr>
                <a:schemeClr val="dk1"/>
              </a:buClr>
              <a:buSzPts val="1200"/>
              <a:buNone/>
              <a:defRPr sz="1200"/>
            </a:lvl8pPr>
            <a:lvl9pPr lvl="8" algn="l">
              <a:lnSpc>
                <a:spcPct val="100000"/>
              </a:lnSpc>
              <a:spcBef>
                <a:spcPts val="180"/>
              </a:spcBef>
              <a:spcAft>
                <a:spcPts val="0"/>
              </a:spcAft>
              <a:buClr>
                <a:schemeClr val="dk1"/>
              </a:buClr>
              <a:buSzPts val="1200"/>
              <a:buNone/>
              <a:defRPr sz="1200"/>
            </a:lvl9pPr>
          </a:lstStyle>
          <a:p>
            <a:endParaRPr/>
          </a:p>
        </p:txBody>
      </p:sp>
      <p:sp>
        <p:nvSpPr>
          <p:cNvPr id="890" name="Google Shape;890;p163"/>
          <p:cNvSpPr txBox="1">
            <a:spLocks noGrp="1"/>
          </p:cNvSpPr>
          <p:nvPr>
            <p:ph type="subTitle" idx="3"/>
          </p:nvPr>
        </p:nvSpPr>
        <p:spPr>
          <a:xfrm>
            <a:off x="704088" y="4315968"/>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a:lvl1pPr>
            <a:lvl2pPr lvl="1" algn="l">
              <a:lnSpc>
                <a:spcPct val="95000"/>
              </a:lnSpc>
              <a:spcBef>
                <a:spcPts val="500"/>
              </a:spcBef>
              <a:spcAft>
                <a:spcPts val="0"/>
              </a:spcAft>
              <a:buClr>
                <a:schemeClr val="dk1"/>
              </a:buClr>
              <a:buSzPts val="1200"/>
              <a:buNone/>
              <a:defRPr sz="1200"/>
            </a:lvl2pPr>
            <a:lvl3pPr lvl="2" algn="l">
              <a:lnSpc>
                <a:spcPct val="100000"/>
              </a:lnSpc>
              <a:spcBef>
                <a:spcPts val="900"/>
              </a:spcBef>
              <a:spcAft>
                <a:spcPts val="0"/>
              </a:spcAft>
              <a:buSzPts val="1200"/>
              <a:buNone/>
              <a:defRPr sz="1200"/>
            </a:lvl3pPr>
            <a:lvl4pPr lvl="3" algn="l">
              <a:lnSpc>
                <a:spcPct val="100000"/>
              </a:lnSpc>
              <a:spcBef>
                <a:spcPts val="900"/>
              </a:spcBef>
              <a:spcAft>
                <a:spcPts val="0"/>
              </a:spcAft>
              <a:buClr>
                <a:schemeClr val="dk1"/>
              </a:buClr>
              <a:buSzPts val="1200"/>
              <a:buNone/>
              <a:defRPr sz="1200"/>
            </a:lvl4pPr>
            <a:lvl5pPr lvl="4" algn="l">
              <a:lnSpc>
                <a:spcPct val="100000"/>
              </a:lnSpc>
              <a:spcBef>
                <a:spcPts val="900"/>
              </a:spcBef>
              <a:spcAft>
                <a:spcPts val="0"/>
              </a:spcAft>
              <a:buClr>
                <a:schemeClr val="dk1"/>
              </a:buClr>
              <a:buSzPts val="1200"/>
              <a:buNone/>
              <a:defRPr sz="1200"/>
            </a:lvl5pPr>
            <a:lvl6pPr lvl="5" algn="l">
              <a:lnSpc>
                <a:spcPct val="100000"/>
              </a:lnSpc>
              <a:spcBef>
                <a:spcPts val="180"/>
              </a:spcBef>
              <a:spcAft>
                <a:spcPts val="0"/>
              </a:spcAft>
              <a:buClr>
                <a:schemeClr val="dk1"/>
              </a:buClr>
              <a:buSzPts val="1200"/>
              <a:buNone/>
              <a:defRPr sz="1200"/>
            </a:lvl6pPr>
            <a:lvl7pPr lvl="6" algn="l">
              <a:lnSpc>
                <a:spcPct val="100000"/>
              </a:lnSpc>
              <a:spcBef>
                <a:spcPts val="180"/>
              </a:spcBef>
              <a:spcAft>
                <a:spcPts val="0"/>
              </a:spcAft>
              <a:buClr>
                <a:schemeClr val="dk1"/>
              </a:buClr>
              <a:buSzPts val="1200"/>
              <a:buNone/>
              <a:defRPr sz="1200"/>
            </a:lvl7pPr>
            <a:lvl8pPr lvl="7" algn="l">
              <a:lnSpc>
                <a:spcPct val="100000"/>
              </a:lnSpc>
              <a:spcBef>
                <a:spcPts val="180"/>
              </a:spcBef>
              <a:spcAft>
                <a:spcPts val="0"/>
              </a:spcAft>
              <a:buClr>
                <a:schemeClr val="dk1"/>
              </a:buClr>
              <a:buSzPts val="1200"/>
              <a:buNone/>
              <a:defRPr sz="1200"/>
            </a:lvl8pPr>
            <a:lvl9pPr lvl="8" algn="l">
              <a:lnSpc>
                <a:spcPct val="100000"/>
              </a:lnSpc>
              <a:spcBef>
                <a:spcPts val="180"/>
              </a:spcBef>
              <a:spcAft>
                <a:spcPts val="0"/>
              </a:spcAft>
              <a:buClr>
                <a:schemeClr val="dk1"/>
              </a:buClr>
              <a:buSzPts val="1200"/>
              <a:buNone/>
              <a:defRPr sz="1200"/>
            </a:lvl9pPr>
          </a:lstStyle>
          <a:p>
            <a:endParaRPr/>
          </a:p>
        </p:txBody>
      </p:sp>
      <p:pic>
        <p:nvPicPr>
          <p:cNvPr id="891" name="Google Shape;891;p163"/>
          <p:cNvPicPr preferRelativeResize="0"/>
          <p:nvPr/>
        </p:nvPicPr>
        <p:blipFill rotWithShape="1">
          <a:blip r:embed="rId2">
            <a:alphaModFix/>
          </a:blip>
          <a:srcRect/>
          <a:stretch/>
        </p:blipFill>
        <p:spPr>
          <a:xfrm>
            <a:off x="674331" y="-70149"/>
            <a:ext cx="1102083" cy="1102083"/>
          </a:xfrm>
          <a:prstGeom prst="rect">
            <a:avLst/>
          </a:prstGeom>
          <a:noFill/>
          <a:ln>
            <a:noFill/>
          </a:ln>
        </p:spPr>
      </p:pic>
      <p:sp>
        <p:nvSpPr>
          <p:cNvPr id="892" name="Google Shape;892;p1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8 About ITHAKA">
  <p:cSld name="Jstor Legal">
    <p:spTree>
      <p:nvGrpSpPr>
        <p:cNvPr id="1" name="Shape 91"/>
        <p:cNvGrpSpPr/>
        <p:nvPr/>
      </p:nvGrpSpPr>
      <p:grpSpPr>
        <a:xfrm>
          <a:off x="0" y="0"/>
          <a:ext cx="0" cy="0"/>
          <a:chOff x="0" y="0"/>
          <a:chExt cx="0" cy="0"/>
        </a:xfrm>
      </p:grpSpPr>
      <p:sp>
        <p:nvSpPr>
          <p:cNvPr id="92" name="Google Shape;92;p17"/>
          <p:cNvSpPr txBox="1"/>
          <p:nvPr/>
        </p:nvSpPr>
        <p:spPr>
          <a:xfrm>
            <a:off x="693525" y="625773"/>
            <a:ext cx="5798700" cy="2080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Roboto"/>
                <a:ea typeface="Roboto"/>
                <a:cs typeface="Roboto"/>
                <a:sym typeface="Roboto"/>
              </a:rPr>
              <a:t>We are a not-for-profit with a mission to improve access to knowledge and education for people around the world. We believe education is key to the well-being of individuals and society, and we work to make it more effective and affordable.</a:t>
            </a:r>
            <a:endParaRPr sz="20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p:txBody>
      </p:sp>
      <p:pic>
        <p:nvPicPr>
          <p:cNvPr id="93" name="Google Shape;93;p17"/>
          <p:cNvPicPr preferRelativeResize="0"/>
          <p:nvPr/>
        </p:nvPicPr>
        <p:blipFill rotWithShape="1">
          <a:blip r:embed="rId2">
            <a:alphaModFix/>
          </a:blip>
          <a:srcRect/>
          <a:stretch/>
        </p:blipFill>
        <p:spPr>
          <a:xfrm>
            <a:off x="4442512" y="3407094"/>
            <a:ext cx="1120157" cy="1120158"/>
          </a:xfrm>
          <a:prstGeom prst="rect">
            <a:avLst/>
          </a:prstGeom>
          <a:noFill/>
          <a:ln>
            <a:noFill/>
          </a:ln>
        </p:spPr>
      </p:pic>
      <p:pic>
        <p:nvPicPr>
          <p:cNvPr id="94" name="Google Shape;94;p17"/>
          <p:cNvPicPr preferRelativeResize="0"/>
          <p:nvPr/>
        </p:nvPicPr>
        <p:blipFill rotWithShape="1">
          <a:blip r:embed="rId3">
            <a:alphaModFix/>
          </a:blip>
          <a:srcRect/>
          <a:stretch/>
        </p:blipFill>
        <p:spPr>
          <a:xfrm>
            <a:off x="664950" y="3430175"/>
            <a:ext cx="1904350" cy="418975"/>
          </a:xfrm>
          <a:prstGeom prst="rect">
            <a:avLst/>
          </a:prstGeom>
          <a:noFill/>
          <a:ln>
            <a:noFill/>
          </a:ln>
        </p:spPr>
      </p:pic>
      <p:pic>
        <p:nvPicPr>
          <p:cNvPr id="95" name="Google Shape;95;p17"/>
          <p:cNvPicPr preferRelativeResize="0"/>
          <p:nvPr/>
        </p:nvPicPr>
        <p:blipFill rotWithShape="1">
          <a:blip r:embed="rId4">
            <a:alphaModFix/>
          </a:blip>
          <a:srcRect/>
          <a:stretch/>
        </p:blipFill>
        <p:spPr>
          <a:xfrm>
            <a:off x="3214387" y="3473159"/>
            <a:ext cx="739081" cy="988027"/>
          </a:xfrm>
          <a:prstGeom prst="rect">
            <a:avLst/>
          </a:prstGeom>
          <a:noFill/>
          <a:ln>
            <a:noFill/>
          </a:ln>
        </p:spPr>
      </p:pic>
      <p:pic>
        <p:nvPicPr>
          <p:cNvPr id="96" name="Google Shape;96;p17"/>
          <p:cNvPicPr preferRelativeResize="0"/>
          <p:nvPr/>
        </p:nvPicPr>
        <p:blipFill rotWithShape="1">
          <a:blip r:embed="rId5">
            <a:alphaModFix/>
          </a:blip>
          <a:srcRect/>
          <a:stretch/>
        </p:blipFill>
        <p:spPr>
          <a:xfrm>
            <a:off x="5867456" y="3430183"/>
            <a:ext cx="1073957" cy="1073978"/>
          </a:xfrm>
          <a:prstGeom prst="rect">
            <a:avLst/>
          </a:prstGeom>
          <a:noFill/>
          <a:ln>
            <a:noFill/>
          </a:ln>
        </p:spPr>
      </p:pic>
      <p:pic>
        <p:nvPicPr>
          <p:cNvPr id="97" name="Google Shape;97;p17"/>
          <p:cNvPicPr preferRelativeResize="0"/>
          <p:nvPr/>
        </p:nvPicPr>
        <p:blipFill rotWithShape="1">
          <a:blip r:embed="rId6">
            <a:alphaModFix/>
          </a:blip>
          <a:srcRect/>
          <a:stretch/>
        </p:blipFill>
        <p:spPr>
          <a:xfrm>
            <a:off x="7187621" y="3340601"/>
            <a:ext cx="1253127" cy="1253147"/>
          </a:xfrm>
          <a:prstGeom prst="rect">
            <a:avLst/>
          </a:prstGeom>
          <a:noFill/>
          <a:ln>
            <a:noFill/>
          </a:ln>
        </p:spPr>
      </p:pic>
      <p:pic>
        <p:nvPicPr>
          <p:cNvPr id="98" name="Google Shape;98;p17"/>
          <p:cNvPicPr preferRelativeResize="0"/>
          <p:nvPr/>
        </p:nvPicPr>
        <p:blipFill rotWithShape="1">
          <a:blip r:embed="rId7">
            <a:alphaModFix/>
          </a:blip>
          <a:srcRect/>
          <a:stretch/>
        </p:blipFill>
        <p:spPr>
          <a:xfrm>
            <a:off x="691825" y="4697025"/>
            <a:ext cx="701701" cy="180750"/>
          </a:xfrm>
          <a:prstGeom prst="rect">
            <a:avLst/>
          </a:prstGeom>
          <a:noFill/>
          <a:ln>
            <a:noFill/>
          </a:ln>
        </p:spPr>
      </p:pic>
      <p:sp>
        <p:nvSpPr>
          <p:cNvPr id="99" name="Google Shape;99;p1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07 Cover (Artstor, white with image)">
  <p:cSld name="Jstor Cover Pic 2_1">
    <p:bg>
      <p:bgPr>
        <a:solidFill>
          <a:schemeClr val="lt1"/>
        </a:solidFill>
        <a:effectLst/>
      </p:bgPr>
    </p:bg>
    <p:spTree>
      <p:nvGrpSpPr>
        <p:cNvPr id="1" name="Shape 893"/>
        <p:cNvGrpSpPr/>
        <p:nvPr/>
      </p:nvGrpSpPr>
      <p:grpSpPr>
        <a:xfrm>
          <a:off x="0" y="0"/>
          <a:ext cx="0" cy="0"/>
          <a:chOff x="0" y="0"/>
          <a:chExt cx="0" cy="0"/>
        </a:xfrm>
      </p:grpSpPr>
      <p:sp>
        <p:nvSpPr>
          <p:cNvPr id="894" name="Google Shape;894;p164"/>
          <p:cNvSpPr txBox="1">
            <a:spLocks noGrp="1"/>
          </p:cNvSpPr>
          <p:nvPr>
            <p:ph type="title"/>
          </p:nvPr>
        </p:nvSpPr>
        <p:spPr>
          <a:xfrm>
            <a:off x="699715" y="1339969"/>
            <a:ext cx="42246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5000"/>
              <a:buFont typeface="Times"/>
              <a:buNone/>
              <a:defRPr sz="5000"/>
            </a:lvl1pPr>
            <a:lvl2pPr lvl="1" algn="l">
              <a:lnSpc>
                <a:spcPct val="85000"/>
              </a:lnSpc>
              <a:spcBef>
                <a:spcPts val="0"/>
              </a:spcBef>
              <a:spcAft>
                <a:spcPts val="0"/>
              </a:spcAft>
              <a:buClr>
                <a:schemeClr val="dk1"/>
              </a:buClr>
              <a:buSzPts val="5000"/>
              <a:buFont typeface="Times"/>
              <a:buNone/>
              <a:defRPr sz="5000">
                <a:latin typeface="Times"/>
                <a:ea typeface="Times"/>
                <a:cs typeface="Times"/>
                <a:sym typeface="Times"/>
              </a:defRPr>
            </a:lvl2pPr>
            <a:lvl3pPr lvl="2" algn="l">
              <a:lnSpc>
                <a:spcPct val="85000"/>
              </a:lnSpc>
              <a:spcBef>
                <a:spcPts val="0"/>
              </a:spcBef>
              <a:spcAft>
                <a:spcPts val="0"/>
              </a:spcAft>
              <a:buClr>
                <a:schemeClr val="dk1"/>
              </a:buClr>
              <a:buSzPts val="5000"/>
              <a:buFont typeface="Times"/>
              <a:buNone/>
              <a:defRPr sz="5000">
                <a:latin typeface="Times"/>
                <a:ea typeface="Times"/>
                <a:cs typeface="Times"/>
                <a:sym typeface="Times"/>
              </a:defRPr>
            </a:lvl3pPr>
            <a:lvl4pPr lvl="3" algn="l">
              <a:lnSpc>
                <a:spcPct val="85000"/>
              </a:lnSpc>
              <a:spcBef>
                <a:spcPts val="0"/>
              </a:spcBef>
              <a:spcAft>
                <a:spcPts val="0"/>
              </a:spcAft>
              <a:buClr>
                <a:schemeClr val="dk1"/>
              </a:buClr>
              <a:buSzPts val="5000"/>
              <a:buFont typeface="Times"/>
              <a:buNone/>
              <a:defRPr sz="5000">
                <a:latin typeface="Times"/>
                <a:ea typeface="Times"/>
                <a:cs typeface="Times"/>
                <a:sym typeface="Times"/>
              </a:defRPr>
            </a:lvl4pPr>
            <a:lvl5pPr lvl="4" algn="l">
              <a:lnSpc>
                <a:spcPct val="85000"/>
              </a:lnSpc>
              <a:spcBef>
                <a:spcPts val="0"/>
              </a:spcBef>
              <a:spcAft>
                <a:spcPts val="0"/>
              </a:spcAft>
              <a:buClr>
                <a:schemeClr val="dk1"/>
              </a:buClr>
              <a:buSzPts val="5000"/>
              <a:buFont typeface="Times"/>
              <a:buNone/>
              <a:defRPr sz="5000">
                <a:latin typeface="Times"/>
                <a:ea typeface="Times"/>
                <a:cs typeface="Times"/>
                <a:sym typeface="Times"/>
              </a:defRPr>
            </a:lvl5pPr>
            <a:lvl6pPr lvl="5" algn="l">
              <a:lnSpc>
                <a:spcPct val="85000"/>
              </a:lnSpc>
              <a:spcBef>
                <a:spcPts val="0"/>
              </a:spcBef>
              <a:spcAft>
                <a:spcPts val="0"/>
              </a:spcAft>
              <a:buClr>
                <a:schemeClr val="dk1"/>
              </a:buClr>
              <a:buSzPts val="5000"/>
              <a:buFont typeface="Times"/>
              <a:buNone/>
              <a:defRPr sz="5000">
                <a:latin typeface="Times"/>
                <a:ea typeface="Times"/>
                <a:cs typeface="Times"/>
                <a:sym typeface="Times"/>
              </a:defRPr>
            </a:lvl6pPr>
            <a:lvl7pPr lvl="6" algn="l">
              <a:lnSpc>
                <a:spcPct val="85000"/>
              </a:lnSpc>
              <a:spcBef>
                <a:spcPts val="0"/>
              </a:spcBef>
              <a:spcAft>
                <a:spcPts val="0"/>
              </a:spcAft>
              <a:buClr>
                <a:schemeClr val="dk1"/>
              </a:buClr>
              <a:buSzPts val="5000"/>
              <a:buFont typeface="Times"/>
              <a:buNone/>
              <a:defRPr sz="5000">
                <a:latin typeface="Times"/>
                <a:ea typeface="Times"/>
                <a:cs typeface="Times"/>
                <a:sym typeface="Times"/>
              </a:defRPr>
            </a:lvl7pPr>
            <a:lvl8pPr lvl="7" algn="l">
              <a:lnSpc>
                <a:spcPct val="85000"/>
              </a:lnSpc>
              <a:spcBef>
                <a:spcPts val="0"/>
              </a:spcBef>
              <a:spcAft>
                <a:spcPts val="0"/>
              </a:spcAft>
              <a:buClr>
                <a:schemeClr val="dk1"/>
              </a:buClr>
              <a:buSzPts val="5000"/>
              <a:buFont typeface="Times"/>
              <a:buNone/>
              <a:defRPr sz="5000">
                <a:latin typeface="Times"/>
                <a:ea typeface="Times"/>
                <a:cs typeface="Times"/>
                <a:sym typeface="Times"/>
              </a:defRPr>
            </a:lvl8pPr>
            <a:lvl9pPr lvl="8" algn="l">
              <a:lnSpc>
                <a:spcPct val="85000"/>
              </a:lnSpc>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895" name="Google Shape;895;p164"/>
          <p:cNvSpPr txBox="1">
            <a:spLocks noGrp="1"/>
          </p:cNvSpPr>
          <p:nvPr>
            <p:ph type="subTitle" idx="1"/>
          </p:nvPr>
        </p:nvSpPr>
        <p:spPr>
          <a:xfrm>
            <a:off x="699715" y="3356620"/>
            <a:ext cx="3612000" cy="694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000"/>
              <a:buNone/>
              <a:defRPr sz="2000"/>
            </a:lvl1pPr>
            <a:lvl2pPr lvl="1" algn="l">
              <a:lnSpc>
                <a:spcPct val="95000"/>
              </a:lnSpc>
              <a:spcBef>
                <a:spcPts val="500"/>
              </a:spcBef>
              <a:spcAft>
                <a:spcPts val="0"/>
              </a:spcAft>
              <a:buClr>
                <a:schemeClr val="dk1"/>
              </a:buClr>
              <a:buSzPts val="2000"/>
              <a:buNone/>
              <a:defRPr sz="2000"/>
            </a:lvl2pPr>
            <a:lvl3pPr lvl="2" algn="l">
              <a:lnSpc>
                <a:spcPct val="100000"/>
              </a:lnSpc>
              <a:spcBef>
                <a:spcPts val="900"/>
              </a:spcBef>
              <a:spcAft>
                <a:spcPts val="0"/>
              </a:spcAft>
              <a:buSzPts val="2000"/>
              <a:buNone/>
              <a:defRPr sz="2000"/>
            </a:lvl3pPr>
            <a:lvl4pPr lvl="3" algn="l">
              <a:lnSpc>
                <a:spcPct val="100000"/>
              </a:lnSpc>
              <a:spcBef>
                <a:spcPts val="900"/>
              </a:spcBef>
              <a:spcAft>
                <a:spcPts val="0"/>
              </a:spcAft>
              <a:buClr>
                <a:schemeClr val="dk1"/>
              </a:buClr>
              <a:buSzPts val="2000"/>
              <a:buNone/>
              <a:defRPr sz="2000"/>
            </a:lvl4pPr>
            <a:lvl5pPr lvl="4" algn="l">
              <a:lnSpc>
                <a:spcPct val="100000"/>
              </a:lnSpc>
              <a:spcBef>
                <a:spcPts val="900"/>
              </a:spcBef>
              <a:spcAft>
                <a:spcPts val="0"/>
              </a:spcAft>
              <a:buClr>
                <a:schemeClr val="dk1"/>
              </a:buClr>
              <a:buSzPts val="2000"/>
              <a:buNone/>
              <a:defRPr sz="2000"/>
            </a:lvl5pPr>
            <a:lvl6pPr lvl="5" algn="l">
              <a:lnSpc>
                <a:spcPct val="100000"/>
              </a:lnSpc>
              <a:spcBef>
                <a:spcPts val="180"/>
              </a:spcBef>
              <a:spcAft>
                <a:spcPts val="0"/>
              </a:spcAft>
              <a:buClr>
                <a:schemeClr val="dk1"/>
              </a:buClr>
              <a:buSzPts val="2000"/>
              <a:buNone/>
              <a:defRPr sz="2000"/>
            </a:lvl6pPr>
            <a:lvl7pPr lvl="6" algn="l">
              <a:lnSpc>
                <a:spcPct val="100000"/>
              </a:lnSpc>
              <a:spcBef>
                <a:spcPts val="180"/>
              </a:spcBef>
              <a:spcAft>
                <a:spcPts val="0"/>
              </a:spcAft>
              <a:buClr>
                <a:schemeClr val="dk1"/>
              </a:buClr>
              <a:buSzPts val="2000"/>
              <a:buNone/>
              <a:defRPr sz="2000"/>
            </a:lvl7pPr>
            <a:lvl8pPr lvl="7" algn="l">
              <a:lnSpc>
                <a:spcPct val="100000"/>
              </a:lnSpc>
              <a:spcBef>
                <a:spcPts val="180"/>
              </a:spcBef>
              <a:spcAft>
                <a:spcPts val="0"/>
              </a:spcAft>
              <a:buClr>
                <a:schemeClr val="dk1"/>
              </a:buClr>
              <a:buSzPts val="2000"/>
              <a:buNone/>
              <a:defRPr sz="2000"/>
            </a:lvl8pPr>
            <a:lvl9pPr lvl="8" algn="l">
              <a:lnSpc>
                <a:spcPct val="100000"/>
              </a:lnSpc>
              <a:spcBef>
                <a:spcPts val="180"/>
              </a:spcBef>
              <a:spcAft>
                <a:spcPts val="0"/>
              </a:spcAft>
              <a:buClr>
                <a:schemeClr val="dk1"/>
              </a:buClr>
              <a:buSzPts val="2000"/>
              <a:buNone/>
              <a:defRPr sz="2000"/>
            </a:lvl9pPr>
          </a:lstStyle>
          <a:p>
            <a:endParaRPr/>
          </a:p>
        </p:txBody>
      </p:sp>
      <p:sp>
        <p:nvSpPr>
          <p:cNvPr id="896" name="Google Shape;896;p164"/>
          <p:cNvSpPr txBox="1">
            <a:spLocks noGrp="1"/>
          </p:cNvSpPr>
          <p:nvPr>
            <p:ph type="subTitle" idx="2"/>
          </p:nvPr>
        </p:nvSpPr>
        <p:spPr>
          <a:xfrm>
            <a:off x="699715" y="4311812"/>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200"/>
              <a:buNone/>
              <a:defRPr sz="1200"/>
            </a:lvl1pPr>
            <a:lvl2pPr lvl="1" algn="l">
              <a:lnSpc>
                <a:spcPct val="95000"/>
              </a:lnSpc>
              <a:spcBef>
                <a:spcPts val="500"/>
              </a:spcBef>
              <a:spcAft>
                <a:spcPts val="0"/>
              </a:spcAft>
              <a:buClr>
                <a:schemeClr val="dk1"/>
              </a:buClr>
              <a:buSzPts val="1200"/>
              <a:buNone/>
              <a:defRPr sz="1200"/>
            </a:lvl2pPr>
            <a:lvl3pPr lvl="2" algn="l">
              <a:lnSpc>
                <a:spcPct val="100000"/>
              </a:lnSpc>
              <a:spcBef>
                <a:spcPts val="900"/>
              </a:spcBef>
              <a:spcAft>
                <a:spcPts val="0"/>
              </a:spcAft>
              <a:buSzPts val="1200"/>
              <a:buNone/>
              <a:defRPr sz="1200"/>
            </a:lvl3pPr>
            <a:lvl4pPr lvl="3" algn="l">
              <a:lnSpc>
                <a:spcPct val="100000"/>
              </a:lnSpc>
              <a:spcBef>
                <a:spcPts val="900"/>
              </a:spcBef>
              <a:spcAft>
                <a:spcPts val="0"/>
              </a:spcAft>
              <a:buClr>
                <a:schemeClr val="dk1"/>
              </a:buClr>
              <a:buSzPts val="1200"/>
              <a:buNone/>
              <a:defRPr sz="1200"/>
            </a:lvl4pPr>
            <a:lvl5pPr lvl="4" algn="l">
              <a:lnSpc>
                <a:spcPct val="100000"/>
              </a:lnSpc>
              <a:spcBef>
                <a:spcPts val="900"/>
              </a:spcBef>
              <a:spcAft>
                <a:spcPts val="0"/>
              </a:spcAft>
              <a:buClr>
                <a:schemeClr val="dk1"/>
              </a:buClr>
              <a:buSzPts val="1200"/>
              <a:buNone/>
              <a:defRPr sz="1200"/>
            </a:lvl5pPr>
            <a:lvl6pPr lvl="5" algn="l">
              <a:lnSpc>
                <a:spcPct val="100000"/>
              </a:lnSpc>
              <a:spcBef>
                <a:spcPts val="180"/>
              </a:spcBef>
              <a:spcAft>
                <a:spcPts val="0"/>
              </a:spcAft>
              <a:buClr>
                <a:schemeClr val="dk1"/>
              </a:buClr>
              <a:buSzPts val="1200"/>
              <a:buNone/>
              <a:defRPr sz="1200"/>
            </a:lvl6pPr>
            <a:lvl7pPr lvl="6" algn="l">
              <a:lnSpc>
                <a:spcPct val="100000"/>
              </a:lnSpc>
              <a:spcBef>
                <a:spcPts val="180"/>
              </a:spcBef>
              <a:spcAft>
                <a:spcPts val="0"/>
              </a:spcAft>
              <a:buClr>
                <a:schemeClr val="dk1"/>
              </a:buClr>
              <a:buSzPts val="1200"/>
              <a:buNone/>
              <a:defRPr sz="1200"/>
            </a:lvl7pPr>
            <a:lvl8pPr lvl="7" algn="l">
              <a:lnSpc>
                <a:spcPct val="100000"/>
              </a:lnSpc>
              <a:spcBef>
                <a:spcPts val="180"/>
              </a:spcBef>
              <a:spcAft>
                <a:spcPts val="0"/>
              </a:spcAft>
              <a:buClr>
                <a:schemeClr val="dk1"/>
              </a:buClr>
              <a:buSzPts val="1200"/>
              <a:buNone/>
              <a:defRPr sz="1200"/>
            </a:lvl8pPr>
            <a:lvl9pPr lvl="8" algn="l">
              <a:lnSpc>
                <a:spcPct val="100000"/>
              </a:lnSpc>
              <a:spcBef>
                <a:spcPts val="180"/>
              </a:spcBef>
              <a:spcAft>
                <a:spcPts val="0"/>
              </a:spcAft>
              <a:buClr>
                <a:schemeClr val="dk1"/>
              </a:buClr>
              <a:buSzPts val="1200"/>
              <a:buNone/>
              <a:defRPr sz="1200"/>
            </a:lvl9pPr>
          </a:lstStyle>
          <a:p>
            <a:endParaRPr/>
          </a:p>
        </p:txBody>
      </p:sp>
      <p:sp>
        <p:nvSpPr>
          <p:cNvPr id="897" name="Google Shape;897;p164"/>
          <p:cNvSpPr txBox="1">
            <a:spLocks noGrp="1"/>
          </p:cNvSpPr>
          <p:nvPr>
            <p:ph type="subTitle" idx="3"/>
          </p:nvPr>
        </p:nvSpPr>
        <p:spPr>
          <a:xfrm>
            <a:off x="699715" y="4615230"/>
            <a:ext cx="3612000" cy="37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43332"/>
              </a:buClr>
              <a:buSzPts val="800"/>
              <a:buNone/>
              <a:defRPr sz="800" i="1">
                <a:solidFill>
                  <a:srgbClr val="343332"/>
                </a:solidFill>
              </a:defRPr>
            </a:lvl1pPr>
            <a:lvl2pPr lvl="1" algn="l">
              <a:lnSpc>
                <a:spcPct val="95000"/>
              </a:lnSpc>
              <a:spcBef>
                <a:spcPts val="500"/>
              </a:spcBef>
              <a:spcAft>
                <a:spcPts val="0"/>
              </a:spcAft>
              <a:buClr>
                <a:srgbClr val="343332"/>
              </a:buClr>
              <a:buSzPts val="800"/>
              <a:buNone/>
              <a:defRPr sz="800" i="1">
                <a:solidFill>
                  <a:srgbClr val="343332"/>
                </a:solidFill>
              </a:defRPr>
            </a:lvl2pPr>
            <a:lvl3pPr lvl="2" algn="l">
              <a:lnSpc>
                <a:spcPct val="100000"/>
              </a:lnSpc>
              <a:spcBef>
                <a:spcPts val="900"/>
              </a:spcBef>
              <a:spcAft>
                <a:spcPts val="0"/>
              </a:spcAft>
              <a:buClr>
                <a:srgbClr val="343332"/>
              </a:buClr>
              <a:buSzPts val="800"/>
              <a:buNone/>
              <a:defRPr sz="800" i="1">
                <a:solidFill>
                  <a:srgbClr val="343332"/>
                </a:solidFill>
              </a:defRPr>
            </a:lvl3pPr>
            <a:lvl4pPr lvl="3" algn="l">
              <a:lnSpc>
                <a:spcPct val="100000"/>
              </a:lnSpc>
              <a:spcBef>
                <a:spcPts val="900"/>
              </a:spcBef>
              <a:spcAft>
                <a:spcPts val="0"/>
              </a:spcAft>
              <a:buClr>
                <a:srgbClr val="343332"/>
              </a:buClr>
              <a:buSzPts val="800"/>
              <a:buNone/>
              <a:defRPr sz="800" i="1">
                <a:solidFill>
                  <a:srgbClr val="343332"/>
                </a:solidFill>
              </a:defRPr>
            </a:lvl4pPr>
            <a:lvl5pPr lvl="4" algn="l">
              <a:lnSpc>
                <a:spcPct val="100000"/>
              </a:lnSpc>
              <a:spcBef>
                <a:spcPts val="900"/>
              </a:spcBef>
              <a:spcAft>
                <a:spcPts val="0"/>
              </a:spcAft>
              <a:buClr>
                <a:srgbClr val="343332"/>
              </a:buClr>
              <a:buSzPts val="800"/>
              <a:buNone/>
              <a:defRPr sz="800" i="1">
                <a:solidFill>
                  <a:srgbClr val="343332"/>
                </a:solidFill>
              </a:defRPr>
            </a:lvl5pPr>
            <a:lvl6pPr lvl="5" algn="l">
              <a:lnSpc>
                <a:spcPct val="100000"/>
              </a:lnSpc>
              <a:spcBef>
                <a:spcPts val="180"/>
              </a:spcBef>
              <a:spcAft>
                <a:spcPts val="0"/>
              </a:spcAft>
              <a:buClr>
                <a:srgbClr val="343332"/>
              </a:buClr>
              <a:buSzPts val="800"/>
              <a:buNone/>
              <a:defRPr sz="800" i="1">
                <a:solidFill>
                  <a:srgbClr val="343332"/>
                </a:solidFill>
              </a:defRPr>
            </a:lvl6pPr>
            <a:lvl7pPr lvl="6" algn="l">
              <a:lnSpc>
                <a:spcPct val="100000"/>
              </a:lnSpc>
              <a:spcBef>
                <a:spcPts val="180"/>
              </a:spcBef>
              <a:spcAft>
                <a:spcPts val="0"/>
              </a:spcAft>
              <a:buClr>
                <a:srgbClr val="343332"/>
              </a:buClr>
              <a:buSzPts val="800"/>
              <a:buNone/>
              <a:defRPr sz="800" i="1">
                <a:solidFill>
                  <a:srgbClr val="343332"/>
                </a:solidFill>
              </a:defRPr>
            </a:lvl7pPr>
            <a:lvl8pPr lvl="7" algn="l">
              <a:lnSpc>
                <a:spcPct val="100000"/>
              </a:lnSpc>
              <a:spcBef>
                <a:spcPts val="180"/>
              </a:spcBef>
              <a:spcAft>
                <a:spcPts val="0"/>
              </a:spcAft>
              <a:buClr>
                <a:srgbClr val="343332"/>
              </a:buClr>
              <a:buSzPts val="800"/>
              <a:buNone/>
              <a:defRPr sz="800" i="1">
                <a:solidFill>
                  <a:srgbClr val="343332"/>
                </a:solidFill>
              </a:defRPr>
            </a:lvl8pPr>
            <a:lvl9pPr lvl="8" algn="l">
              <a:lnSpc>
                <a:spcPct val="100000"/>
              </a:lnSpc>
              <a:spcBef>
                <a:spcPts val="180"/>
              </a:spcBef>
              <a:spcAft>
                <a:spcPts val="0"/>
              </a:spcAft>
              <a:buClr>
                <a:srgbClr val="343332"/>
              </a:buClr>
              <a:buSzPts val="800"/>
              <a:buNone/>
              <a:defRPr sz="800" i="1">
                <a:solidFill>
                  <a:srgbClr val="343332"/>
                </a:solidFill>
              </a:defRPr>
            </a:lvl9pPr>
          </a:lstStyle>
          <a:p>
            <a:endParaRPr/>
          </a:p>
        </p:txBody>
      </p:sp>
      <p:pic>
        <p:nvPicPr>
          <p:cNvPr id="898" name="Google Shape;898;p164"/>
          <p:cNvPicPr preferRelativeResize="0"/>
          <p:nvPr/>
        </p:nvPicPr>
        <p:blipFill rotWithShape="1">
          <a:blip r:embed="rId2">
            <a:alphaModFix/>
          </a:blip>
          <a:srcRect/>
          <a:stretch/>
        </p:blipFill>
        <p:spPr>
          <a:xfrm>
            <a:off x="674331" y="-70149"/>
            <a:ext cx="1102083" cy="1102083"/>
          </a:xfrm>
          <a:prstGeom prst="rect">
            <a:avLst/>
          </a:prstGeom>
          <a:noFill/>
          <a:ln>
            <a:noFill/>
          </a:ln>
        </p:spPr>
      </p:pic>
      <p:sp>
        <p:nvSpPr>
          <p:cNvPr id="899" name="Google Shape;899;p1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08 About ITHAKA">
  <p:cSld name="Jstor Legal">
    <p:spTree>
      <p:nvGrpSpPr>
        <p:cNvPr id="1" name="Shape 900"/>
        <p:cNvGrpSpPr/>
        <p:nvPr/>
      </p:nvGrpSpPr>
      <p:grpSpPr>
        <a:xfrm>
          <a:off x="0" y="0"/>
          <a:ext cx="0" cy="0"/>
          <a:chOff x="0" y="0"/>
          <a:chExt cx="0" cy="0"/>
        </a:xfrm>
      </p:grpSpPr>
      <p:sp>
        <p:nvSpPr>
          <p:cNvPr id="901" name="Google Shape;901;p165"/>
          <p:cNvSpPr txBox="1"/>
          <p:nvPr/>
        </p:nvSpPr>
        <p:spPr>
          <a:xfrm>
            <a:off x="693525" y="625773"/>
            <a:ext cx="5798700" cy="2080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Roboto"/>
                <a:ea typeface="Roboto"/>
                <a:cs typeface="Roboto"/>
                <a:sym typeface="Roboto"/>
              </a:rPr>
              <a:t>We are a not-for-profit with a mission to improve access to knowledge and education for people around the world. We believe education is key to the well-being of individuals and society, and we work to make it more effective and affordable.</a:t>
            </a:r>
            <a:endParaRPr sz="20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p:txBody>
      </p:sp>
      <p:pic>
        <p:nvPicPr>
          <p:cNvPr id="902" name="Google Shape;902;p165"/>
          <p:cNvPicPr preferRelativeResize="0"/>
          <p:nvPr/>
        </p:nvPicPr>
        <p:blipFill rotWithShape="1">
          <a:blip r:embed="rId2">
            <a:alphaModFix/>
          </a:blip>
          <a:srcRect/>
          <a:stretch/>
        </p:blipFill>
        <p:spPr>
          <a:xfrm>
            <a:off x="4442512" y="3407094"/>
            <a:ext cx="1120158" cy="1120157"/>
          </a:xfrm>
          <a:prstGeom prst="rect">
            <a:avLst/>
          </a:prstGeom>
          <a:noFill/>
          <a:ln>
            <a:noFill/>
          </a:ln>
        </p:spPr>
      </p:pic>
      <p:pic>
        <p:nvPicPr>
          <p:cNvPr id="903" name="Google Shape;903;p165"/>
          <p:cNvPicPr preferRelativeResize="0"/>
          <p:nvPr/>
        </p:nvPicPr>
        <p:blipFill rotWithShape="1">
          <a:blip r:embed="rId3">
            <a:alphaModFix/>
          </a:blip>
          <a:srcRect/>
          <a:stretch/>
        </p:blipFill>
        <p:spPr>
          <a:xfrm>
            <a:off x="664950" y="3430175"/>
            <a:ext cx="1904350" cy="418975"/>
          </a:xfrm>
          <a:prstGeom prst="rect">
            <a:avLst/>
          </a:prstGeom>
          <a:noFill/>
          <a:ln>
            <a:noFill/>
          </a:ln>
        </p:spPr>
      </p:pic>
      <p:pic>
        <p:nvPicPr>
          <p:cNvPr id="904" name="Google Shape;904;p165"/>
          <p:cNvPicPr preferRelativeResize="0"/>
          <p:nvPr/>
        </p:nvPicPr>
        <p:blipFill rotWithShape="1">
          <a:blip r:embed="rId4">
            <a:alphaModFix/>
          </a:blip>
          <a:srcRect/>
          <a:stretch/>
        </p:blipFill>
        <p:spPr>
          <a:xfrm>
            <a:off x="3214387" y="3473159"/>
            <a:ext cx="739081" cy="988027"/>
          </a:xfrm>
          <a:prstGeom prst="rect">
            <a:avLst/>
          </a:prstGeom>
          <a:noFill/>
          <a:ln>
            <a:noFill/>
          </a:ln>
        </p:spPr>
      </p:pic>
      <p:pic>
        <p:nvPicPr>
          <p:cNvPr id="905" name="Google Shape;905;p165"/>
          <p:cNvPicPr preferRelativeResize="0"/>
          <p:nvPr/>
        </p:nvPicPr>
        <p:blipFill rotWithShape="1">
          <a:blip r:embed="rId5">
            <a:alphaModFix/>
          </a:blip>
          <a:srcRect/>
          <a:stretch/>
        </p:blipFill>
        <p:spPr>
          <a:xfrm>
            <a:off x="5867456" y="3430183"/>
            <a:ext cx="1073957" cy="1073978"/>
          </a:xfrm>
          <a:prstGeom prst="rect">
            <a:avLst/>
          </a:prstGeom>
          <a:noFill/>
          <a:ln>
            <a:noFill/>
          </a:ln>
        </p:spPr>
      </p:pic>
      <p:pic>
        <p:nvPicPr>
          <p:cNvPr id="906" name="Google Shape;906;p165"/>
          <p:cNvPicPr preferRelativeResize="0"/>
          <p:nvPr/>
        </p:nvPicPr>
        <p:blipFill rotWithShape="1">
          <a:blip r:embed="rId6">
            <a:alphaModFix/>
          </a:blip>
          <a:srcRect/>
          <a:stretch/>
        </p:blipFill>
        <p:spPr>
          <a:xfrm>
            <a:off x="7187621" y="3340601"/>
            <a:ext cx="1253128" cy="1253147"/>
          </a:xfrm>
          <a:prstGeom prst="rect">
            <a:avLst/>
          </a:prstGeom>
          <a:noFill/>
          <a:ln>
            <a:noFill/>
          </a:ln>
        </p:spPr>
      </p:pic>
      <p:pic>
        <p:nvPicPr>
          <p:cNvPr id="907" name="Google Shape;907;p165"/>
          <p:cNvPicPr preferRelativeResize="0"/>
          <p:nvPr/>
        </p:nvPicPr>
        <p:blipFill rotWithShape="1">
          <a:blip r:embed="rId7">
            <a:alphaModFix/>
          </a:blip>
          <a:srcRect/>
          <a:stretch/>
        </p:blipFill>
        <p:spPr>
          <a:xfrm>
            <a:off x="691825" y="4697025"/>
            <a:ext cx="701701" cy="180750"/>
          </a:xfrm>
          <a:prstGeom prst="rect">
            <a:avLst/>
          </a:prstGeom>
          <a:noFill/>
          <a:ln>
            <a:noFill/>
          </a:ln>
        </p:spPr>
      </p:pic>
      <p:sp>
        <p:nvSpPr>
          <p:cNvPr id="908" name="Google Shape;908;p165"/>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11 Speakers (4)">
  <p:cSld name="4 speakers">
    <p:spTree>
      <p:nvGrpSpPr>
        <p:cNvPr id="1" name="Shape 909"/>
        <p:cNvGrpSpPr/>
        <p:nvPr/>
      </p:nvGrpSpPr>
      <p:grpSpPr>
        <a:xfrm>
          <a:off x="0" y="0"/>
          <a:ext cx="0" cy="0"/>
          <a:chOff x="0" y="0"/>
          <a:chExt cx="0" cy="0"/>
        </a:xfrm>
      </p:grpSpPr>
      <p:sp>
        <p:nvSpPr>
          <p:cNvPr id="910" name="Google Shape;910;p166"/>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911" name="Google Shape;911;p166"/>
          <p:cNvSpPr txBox="1">
            <a:spLocks noGrp="1"/>
          </p:cNvSpPr>
          <p:nvPr>
            <p:ph type="body" idx="1"/>
          </p:nvPr>
        </p:nvSpPr>
        <p:spPr>
          <a:xfrm>
            <a:off x="699708"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912" name="Google Shape;912;p166"/>
          <p:cNvSpPr txBox="1">
            <a:spLocks noGrp="1"/>
          </p:cNvSpPr>
          <p:nvPr>
            <p:ph type="body" idx="2"/>
          </p:nvPr>
        </p:nvSpPr>
        <p:spPr>
          <a:xfrm>
            <a:off x="699708"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13" name="Google Shape;913;p166"/>
          <p:cNvSpPr txBox="1">
            <a:spLocks noGrp="1"/>
          </p:cNvSpPr>
          <p:nvPr>
            <p:ph type="body" idx="3"/>
          </p:nvPr>
        </p:nvSpPr>
        <p:spPr>
          <a:xfrm>
            <a:off x="699708"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14" name="Google Shape;914;p166"/>
          <p:cNvSpPr txBox="1">
            <a:spLocks noGrp="1"/>
          </p:cNvSpPr>
          <p:nvPr>
            <p:ph type="body" idx="4"/>
          </p:nvPr>
        </p:nvSpPr>
        <p:spPr>
          <a:xfrm>
            <a:off x="703306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915" name="Google Shape;915;p166"/>
          <p:cNvSpPr txBox="1">
            <a:spLocks noGrp="1"/>
          </p:cNvSpPr>
          <p:nvPr>
            <p:ph type="body" idx="5"/>
          </p:nvPr>
        </p:nvSpPr>
        <p:spPr>
          <a:xfrm>
            <a:off x="703306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16" name="Google Shape;916;p166"/>
          <p:cNvSpPr txBox="1">
            <a:spLocks noGrp="1"/>
          </p:cNvSpPr>
          <p:nvPr>
            <p:ph type="body" idx="6"/>
          </p:nvPr>
        </p:nvSpPr>
        <p:spPr>
          <a:xfrm>
            <a:off x="703306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17" name="Google Shape;917;p166"/>
          <p:cNvSpPr txBox="1">
            <a:spLocks noGrp="1"/>
          </p:cNvSpPr>
          <p:nvPr>
            <p:ph type="body" idx="7"/>
          </p:nvPr>
        </p:nvSpPr>
        <p:spPr>
          <a:xfrm>
            <a:off x="491978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918" name="Google Shape;918;p166"/>
          <p:cNvSpPr txBox="1">
            <a:spLocks noGrp="1"/>
          </p:cNvSpPr>
          <p:nvPr>
            <p:ph type="body" idx="8"/>
          </p:nvPr>
        </p:nvSpPr>
        <p:spPr>
          <a:xfrm>
            <a:off x="491978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19" name="Google Shape;919;p166"/>
          <p:cNvSpPr txBox="1">
            <a:spLocks noGrp="1"/>
          </p:cNvSpPr>
          <p:nvPr>
            <p:ph type="body" idx="9"/>
          </p:nvPr>
        </p:nvSpPr>
        <p:spPr>
          <a:xfrm>
            <a:off x="491978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20" name="Google Shape;920;p166"/>
          <p:cNvSpPr txBox="1">
            <a:spLocks noGrp="1"/>
          </p:cNvSpPr>
          <p:nvPr>
            <p:ph type="body" idx="13"/>
          </p:nvPr>
        </p:nvSpPr>
        <p:spPr>
          <a:xfrm>
            <a:off x="280650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921" name="Google Shape;921;p166"/>
          <p:cNvSpPr txBox="1">
            <a:spLocks noGrp="1"/>
          </p:cNvSpPr>
          <p:nvPr>
            <p:ph type="body" idx="14"/>
          </p:nvPr>
        </p:nvSpPr>
        <p:spPr>
          <a:xfrm>
            <a:off x="280650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22" name="Google Shape;922;p166"/>
          <p:cNvSpPr txBox="1">
            <a:spLocks noGrp="1"/>
          </p:cNvSpPr>
          <p:nvPr>
            <p:ph type="body" idx="15"/>
          </p:nvPr>
        </p:nvSpPr>
        <p:spPr>
          <a:xfrm>
            <a:off x="280650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923" name="Google Shape;923;p166"/>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924" name="Google Shape;924;p16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2 Speakers (3)">
  <p:cSld name="3 speakers">
    <p:spTree>
      <p:nvGrpSpPr>
        <p:cNvPr id="1" name="Shape 925"/>
        <p:cNvGrpSpPr/>
        <p:nvPr/>
      </p:nvGrpSpPr>
      <p:grpSpPr>
        <a:xfrm>
          <a:off x="0" y="0"/>
          <a:ext cx="0" cy="0"/>
          <a:chOff x="0" y="0"/>
          <a:chExt cx="0" cy="0"/>
        </a:xfrm>
      </p:grpSpPr>
      <p:sp>
        <p:nvSpPr>
          <p:cNvPr id="926" name="Google Shape;926;p167"/>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927" name="Google Shape;927;p167"/>
          <p:cNvSpPr txBox="1">
            <a:spLocks noGrp="1"/>
          </p:cNvSpPr>
          <p:nvPr>
            <p:ph type="body" idx="1"/>
          </p:nvPr>
        </p:nvSpPr>
        <p:spPr>
          <a:xfrm>
            <a:off x="699708"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928" name="Google Shape;928;p167"/>
          <p:cNvSpPr txBox="1">
            <a:spLocks noGrp="1"/>
          </p:cNvSpPr>
          <p:nvPr>
            <p:ph type="body" idx="2"/>
          </p:nvPr>
        </p:nvSpPr>
        <p:spPr>
          <a:xfrm>
            <a:off x="699708"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29" name="Google Shape;929;p167"/>
          <p:cNvSpPr txBox="1">
            <a:spLocks noGrp="1"/>
          </p:cNvSpPr>
          <p:nvPr>
            <p:ph type="body" idx="3"/>
          </p:nvPr>
        </p:nvSpPr>
        <p:spPr>
          <a:xfrm>
            <a:off x="699708"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30" name="Google Shape;930;p167"/>
          <p:cNvSpPr txBox="1">
            <a:spLocks noGrp="1"/>
          </p:cNvSpPr>
          <p:nvPr>
            <p:ph type="body" idx="4"/>
          </p:nvPr>
        </p:nvSpPr>
        <p:spPr>
          <a:xfrm>
            <a:off x="703306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931" name="Google Shape;931;p167"/>
          <p:cNvSpPr txBox="1">
            <a:spLocks noGrp="1"/>
          </p:cNvSpPr>
          <p:nvPr>
            <p:ph type="body" idx="5"/>
          </p:nvPr>
        </p:nvSpPr>
        <p:spPr>
          <a:xfrm>
            <a:off x="703306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32" name="Google Shape;932;p167"/>
          <p:cNvSpPr txBox="1">
            <a:spLocks noGrp="1"/>
          </p:cNvSpPr>
          <p:nvPr>
            <p:ph type="body" idx="6"/>
          </p:nvPr>
        </p:nvSpPr>
        <p:spPr>
          <a:xfrm>
            <a:off x="703306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33" name="Google Shape;933;p167"/>
          <p:cNvSpPr txBox="1">
            <a:spLocks noGrp="1"/>
          </p:cNvSpPr>
          <p:nvPr>
            <p:ph type="body" idx="7"/>
          </p:nvPr>
        </p:nvSpPr>
        <p:spPr>
          <a:xfrm>
            <a:off x="386314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934" name="Google Shape;934;p167"/>
          <p:cNvSpPr txBox="1">
            <a:spLocks noGrp="1"/>
          </p:cNvSpPr>
          <p:nvPr>
            <p:ph type="body" idx="8"/>
          </p:nvPr>
        </p:nvSpPr>
        <p:spPr>
          <a:xfrm>
            <a:off x="386314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35" name="Google Shape;935;p167"/>
          <p:cNvSpPr txBox="1">
            <a:spLocks noGrp="1"/>
          </p:cNvSpPr>
          <p:nvPr>
            <p:ph type="body" idx="9"/>
          </p:nvPr>
        </p:nvSpPr>
        <p:spPr>
          <a:xfrm>
            <a:off x="386314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936" name="Google Shape;936;p167"/>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937" name="Google Shape;937;p16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13 Speakers (2)">
  <p:cSld name="2 speakers">
    <p:spTree>
      <p:nvGrpSpPr>
        <p:cNvPr id="1" name="Shape 938"/>
        <p:cNvGrpSpPr/>
        <p:nvPr/>
      </p:nvGrpSpPr>
      <p:grpSpPr>
        <a:xfrm>
          <a:off x="0" y="0"/>
          <a:ext cx="0" cy="0"/>
          <a:chOff x="0" y="0"/>
          <a:chExt cx="0" cy="0"/>
        </a:xfrm>
      </p:grpSpPr>
      <p:sp>
        <p:nvSpPr>
          <p:cNvPr id="939" name="Google Shape;939;p168"/>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940" name="Google Shape;940;p168"/>
          <p:cNvSpPr txBox="1">
            <a:spLocks noGrp="1"/>
          </p:cNvSpPr>
          <p:nvPr>
            <p:ph type="body" idx="1"/>
          </p:nvPr>
        </p:nvSpPr>
        <p:spPr>
          <a:xfrm>
            <a:off x="210292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941" name="Google Shape;941;p168"/>
          <p:cNvSpPr txBox="1">
            <a:spLocks noGrp="1"/>
          </p:cNvSpPr>
          <p:nvPr>
            <p:ph type="body" idx="2"/>
          </p:nvPr>
        </p:nvSpPr>
        <p:spPr>
          <a:xfrm>
            <a:off x="210292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42" name="Google Shape;942;p168"/>
          <p:cNvSpPr txBox="1">
            <a:spLocks noGrp="1"/>
          </p:cNvSpPr>
          <p:nvPr>
            <p:ph type="body" idx="3"/>
          </p:nvPr>
        </p:nvSpPr>
        <p:spPr>
          <a:xfrm>
            <a:off x="210292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43" name="Google Shape;943;p168"/>
          <p:cNvSpPr txBox="1">
            <a:spLocks noGrp="1"/>
          </p:cNvSpPr>
          <p:nvPr>
            <p:ph type="body" idx="4"/>
          </p:nvPr>
        </p:nvSpPr>
        <p:spPr>
          <a:xfrm>
            <a:off x="492232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944" name="Google Shape;944;p168"/>
          <p:cNvSpPr txBox="1">
            <a:spLocks noGrp="1"/>
          </p:cNvSpPr>
          <p:nvPr>
            <p:ph type="body" idx="5"/>
          </p:nvPr>
        </p:nvSpPr>
        <p:spPr>
          <a:xfrm>
            <a:off x="492232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45" name="Google Shape;945;p168"/>
          <p:cNvSpPr txBox="1">
            <a:spLocks noGrp="1"/>
          </p:cNvSpPr>
          <p:nvPr>
            <p:ph type="body" idx="6"/>
          </p:nvPr>
        </p:nvSpPr>
        <p:spPr>
          <a:xfrm>
            <a:off x="492232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946" name="Google Shape;946;p168"/>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947" name="Google Shape;947;p16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14 Speaker (1)">
  <p:cSld name="1 speaker">
    <p:spTree>
      <p:nvGrpSpPr>
        <p:cNvPr id="1" name="Shape 948"/>
        <p:cNvGrpSpPr/>
        <p:nvPr/>
      </p:nvGrpSpPr>
      <p:grpSpPr>
        <a:xfrm>
          <a:off x="0" y="0"/>
          <a:ext cx="0" cy="0"/>
          <a:chOff x="0" y="0"/>
          <a:chExt cx="0" cy="0"/>
        </a:xfrm>
      </p:grpSpPr>
      <p:sp>
        <p:nvSpPr>
          <p:cNvPr id="949" name="Google Shape;949;p169"/>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950" name="Google Shape;950;p169"/>
          <p:cNvSpPr txBox="1">
            <a:spLocks noGrp="1"/>
          </p:cNvSpPr>
          <p:nvPr>
            <p:ph type="body" idx="1"/>
          </p:nvPr>
        </p:nvSpPr>
        <p:spPr>
          <a:xfrm>
            <a:off x="2941121" y="1866242"/>
            <a:ext cx="34401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7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951" name="Google Shape;951;p169"/>
          <p:cNvSpPr txBox="1">
            <a:spLocks noGrp="1"/>
          </p:cNvSpPr>
          <p:nvPr>
            <p:ph type="body" idx="2"/>
          </p:nvPr>
        </p:nvSpPr>
        <p:spPr>
          <a:xfrm>
            <a:off x="2941121" y="2292961"/>
            <a:ext cx="3440100" cy="583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0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52" name="Google Shape;952;p169"/>
          <p:cNvSpPr txBox="1">
            <a:spLocks noGrp="1"/>
          </p:cNvSpPr>
          <p:nvPr>
            <p:ph type="body" idx="3"/>
          </p:nvPr>
        </p:nvSpPr>
        <p:spPr>
          <a:xfrm>
            <a:off x="2941121" y="2945663"/>
            <a:ext cx="34401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953" name="Google Shape;953;p169"/>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954" name="Google Shape;954;p16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15 Speakers (4, with image)">
  <p:cSld name="4 Biopics">
    <p:spTree>
      <p:nvGrpSpPr>
        <p:cNvPr id="1" name="Shape 955"/>
        <p:cNvGrpSpPr/>
        <p:nvPr/>
      </p:nvGrpSpPr>
      <p:grpSpPr>
        <a:xfrm>
          <a:off x="0" y="0"/>
          <a:ext cx="0" cy="0"/>
          <a:chOff x="0" y="0"/>
          <a:chExt cx="0" cy="0"/>
        </a:xfrm>
      </p:grpSpPr>
      <p:sp>
        <p:nvSpPr>
          <p:cNvPr id="956" name="Google Shape;956;p170"/>
          <p:cNvSpPr txBox="1">
            <a:spLocks noGrp="1"/>
          </p:cNvSpPr>
          <p:nvPr>
            <p:ph type="body" idx="1"/>
          </p:nvPr>
        </p:nvSpPr>
        <p:spPr>
          <a:xfrm>
            <a:off x="698612" y="2712062"/>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957" name="Google Shape;957;p170"/>
          <p:cNvSpPr txBox="1">
            <a:spLocks noGrp="1"/>
          </p:cNvSpPr>
          <p:nvPr>
            <p:ph type="body" idx="2"/>
          </p:nvPr>
        </p:nvSpPr>
        <p:spPr>
          <a:xfrm>
            <a:off x="698612" y="289494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58" name="Google Shape;958;p170"/>
          <p:cNvSpPr txBox="1">
            <a:spLocks noGrp="1"/>
          </p:cNvSpPr>
          <p:nvPr>
            <p:ph type="body" idx="3"/>
          </p:nvPr>
        </p:nvSpPr>
        <p:spPr>
          <a:xfrm>
            <a:off x="698612" y="326496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59" name="Google Shape;959;p170"/>
          <p:cNvSpPr txBox="1">
            <a:spLocks noGrp="1"/>
          </p:cNvSpPr>
          <p:nvPr>
            <p:ph type="body" idx="4"/>
          </p:nvPr>
        </p:nvSpPr>
        <p:spPr>
          <a:xfrm>
            <a:off x="2808887" y="2712062"/>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960" name="Google Shape;960;p170"/>
          <p:cNvSpPr txBox="1">
            <a:spLocks noGrp="1"/>
          </p:cNvSpPr>
          <p:nvPr>
            <p:ph type="body" idx="5"/>
          </p:nvPr>
        </p:nvSpPr>
        <p:spPr>
          <a:xfrm>
            <a:off x="2808887" y="289494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61" name="Google Shape;961;p170"/>
          <p:cNvSpPr txBox="1">
            <a:spLocks noGrp="1"/>
          </p:cNvSpPr>
          <p:nvPr>
            <p:ph type="body" idx="6"/>
          </p:nvPr>
        </p:nvSpPr>
        <p:spPr>
          <a:xfrm>
            <a:off x="2808887" y="326496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62" name="Google Shape;962;p170"/>
          <p:cNvSpPr txBox="1">
            <a:spLocks noGrp="1"/>
          </p:cNvSpPr>
          <p:nvPr>
            <p:ph type="body" idx="7"/>
          </p:nvPr>
        </p:nvSpPr>
        <p:spPr>
          <a:xfrm>
            <a:off x="4919162" y="2712062"/>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963" name="Google Shape;963;p170"/>
          <p:cNvSpPr txBox="1">
            <a:spLocks noGrp="1"/>
          </p:cNvSpPr>
          <p:nvPr>
            <p:ph type="body" idx="8"/>
          </p:nvPr>
        </p:nvSpPr>
        <p:spPr>
          <a:xfrm>
            <a:off x="4919162" y="289494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64" name="Google Shape;964;p170"/>
          <p:cNvSpPr txBox="1">
            <a:spLocks noGrp="1"/>
          </p:cNvSpPr>
          <p:nvPr>
            <p:ph type="body" idx="9"/>
          </p:nvPr>
        </p:nvSpPr>
        <p:spPr>
          <a:xfrm>
            <a:off x="4919162" y="326496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65" name="Google Shape;965;p170"/>
          <p:cNvSpPr txBox="1">
            <a:spLocks noGrp="1"/>
          </p:cNvSpPr>
          <p:nvPr>
            <p:ph type="body" idx="13"/>
          </p:nvPr>
        </p:nvSpPr>
        <p:spPr>
          <a:xfrm>
            <a:off x="7029437" y="2712062"/>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966" name="Google Shape;966;p170"/>
          <p:cNvSpPr txBox="1">
            <a:spLocks noGrp="1"/>
          </p:cNvSpPr>
          <p:nvPr>
            <p:ph type="body" idx="14"/>
          </p:nvPr>
        </p:nvSpPr>
        <p:spPr>
          <a:xfrm>
            <a:off x="7029437" y="289494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67" name="Google Shape;967;p170"/>
          <p:cNvSpPr txBox="1">
            <a:spLocks noGrp="1"/>
          </p:cNvSpPr>
          <p:nvPr>
            <p:ph type="body" idx="15"/>
          </p:nvPr>
        </p:nvSpPr>
        <p:spPr>
          <a:xfrm>
            <a:off x="7029437" y="326496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968" name="Google Shape;968;p170"/>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969" name="Google Shape;969;p17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16 Speakers (3, with image)">
  <p:cSld name="3 Biopics">
    <p:spTree>
      <p:nvGrpSpPr>
        <p:cNvPr id="1" name="Shape 970"/>
        <p:cNvGrpSpPr/>
        <p:nvPr/>
      </p:nvGrpSpPr>
      <p:grpSpPr>
        <a:xfrm>
          <a:off x="0" y="0"/>
          <a:ext cx="0" cy="0"/>
          <a:chOff x="0" y="0"/>
          <a:chExt cx="0" cy="0"/>
        </a:xfrm>
      </p:grpSpPr>
      <p:sp>
        <p:nvSpPr>
          <p:cNvPr id="971" name="Google Shape;971;p171"/>
          <p:cNvSpPr txBox="1">
            <a:spLocks noGrp="1"/>
          </p:cNvSpPr>
          <p:nvPr>
            <p:ph type="body" idx="1"/>
          </p:nvPr>
        </p:nvSpPr>
        <p:spPr>
          <a:xfrm>
            <a:off x="703375"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72" name="Google Shape;972;p171"/>
          <p:cNvSpPr txBox="1">
            <a:spLocks noGrp="1"/>
          </p:cNvSpPr>
          <p:nvPr>
            <p:ph type="body" idx="2"/>
          </p:nvPr>
        </p:nvSpPr>
        <p:spPr>
          <a:xfrm>
            <a:off x="703375"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73" name="Google Shape;973;p171"/>
          <p:cNvSpPr txBox="1">
            <a:spLocks noGrp="1"/>
          </p:cNvSpPr>
          <p:nvPr>
            <p:ph type="body" idx="3"/>
          </p:nvPr>
        </p:nvSpPr>
        <p:spPr>
          <a:xfrm>
            <a:off x="703375"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74" name="Google Shape;974;p171"/>
          <p:cNvSpPr txBox="1">
            <a:spLocks noGrp="1"/>
          </p:cNvSpPr>
          <p:nvPr>
            <p:ph type="body" idx="4"/>
          </p:nvPr>
        </p:nvSpPr>
        <p:spPr>
          <a:xfrm>
            <a:off x="3516925"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75" name="Google Shape;975;p171"/>
          <p:cNvSpPr txBox="1">
            <a:spLocks noGrp="1"/>
          </p:cNvSpPr>
          <p:nvPr>
            <p:ph type="body" idx="5"/>
          </p:nvPr>
        </p:nvSpPr>
        <p:spPr>
          <a:xfrm>
            <a:off x="3516925"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76" name="Google Shape;976;p171"/>
          <p:cNvSpPr txBox="1">
            <a:spLocks noGrp="1"/>
          </p:cNvSpPr>
          <p:nvPr>
            <p:ph type="body" idx="6"/>
          </p:nvPr>
        </p:nvSpPr>
        <p:spPr>
          <a:xfrm>
            <a:off x="3516925"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77" name="Google Shape;977;p171"/>
          <p:cNvSpPr txBox="1">
            <a:spLocks noGrp="1"/>
          </p:cNvSpPr>
          <p:nvPr>
            <p:ph type="body" idx="7"/>
          </p:nvPr>
        </p:nvSpPr>
        <p:spPr>
          <a:xfrm>
            <a:off x="6330476"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78" name="Google Shape;978;p171"/>
          <p:cNvSpPr txBox="1">
            <a:spLocks noGrp="1"/>
          </p:cNvSpPr>
          <p:nvPr>
            <p:ph type="body" idx="8"/>
          </p:nvPr>
        </p:nvSpPr>
        <p:spPr>
          <a:xfrm>
            <a:off x="6330476"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79" name="Google Shape;979;p171"/>
          <p:cNvSpPr txBox="1">
            <a:spLocks noGrp="1"/>
          </p:cNvSpPr>
          <p:nvPr>
            <p:ph type="body" idx="9"/>
          </p:nvPr>
        </p:nvSpPr>
        <p:spPr>
          <a:xfrm>
            <a:off x="6330476"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980" name="Google Shape;980;p171"/>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981" name="Google Shape;981;p171"/>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17 Speakers (2, with image)">
  <p:cSld name="2 Biopics">
    <p:spTree>
      <p:nvGrpSpPr>
        <p:cNvPr id="1" name="Shape 982"/>
        <p:cNvGrpSpPr/>
        <p:nvPr/>
      </p:nvGrpSpPr>
      <p:grpSpPr>
        <a:xfrm>
          <a:off x="0" y="0"/>
          <a:ext cx="0" cy="0"/>
          <a:chOff x="0" y="0"/>
          <a:chExt cx="0" cy="0"/>
        </a:xfrm>
      </p:grpSpPr>
      <p:sp>
        <p:nvSpPr>
          <p:cNvPr id="983" name="Google Shape;983;p172"/>
          <p:cNvSpPr txBox="1">
            <a:spLocks noGrp="1"/>
          </p:cNvSpPr>
          <p:nvPr>
            <p:ph type="body" idx="1"/>
          </p:nvPr>
        </p:nvSpPr>
        <p:spPr>
          <a:xfrm>
            <a:off x="2105026"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984" name="Google Shape;984;p172"/>
          <p:cNvSpPr txBox="1">
            <a:spLocks noGrp="1"/>
          </p:cNvSpPr>
          <p:nvPr>
            <p:ph type="body" idx="2"/>
          </p:nvPr>
        </p:nvSpPr>
        <p:spPr>
          <a:xfrm>
            <a:off x="2105026"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85" name="Google Shape;985;p172"/>
          <p:cNvSpPr txBox="1">
            <a:spLocks noGrp="1"/>
          </p:cNvSpPr>
          <p:nvPr>
            <p:ph type="body" idx="3"/>
          </p:nvPr>
        </p:nvSpPr>
        <p:spPr>
          <a:xfrm>
            <a:off x="2105026"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86" name="Google Shape;986;p172"/>
          <p:cNvSpPr txBox="1">
            <a:spLocks noGrp="1"/>
          </p:cNvSpPr>
          <p:nvPr>
            <p:ph type="body" idx="4"/>
          </p:nvPr>
        </p:nvSpPr>
        <p:spPr>
          <a:xfrm>
            <a:off x="4919062"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987" name="Google Shape;987;p172"/>
          <p:cNvSpPr txBox="1">
            <a:spLocks noGrp="1"/>
          </p:cNvSpPr>
          <p:nvPr>
            <p:ph type="body" idx="5"/>
          </p:nvPr>
        </p:nvSpPr>
        <p:spPr>
          <a:xfrm>
            <a:off x="4919062"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88" name="Google Shape;988;p172"/>
          <p:cNvSpPr txBox="1">
            <a:spLocks noGrp="1"/>
          </p:cNvSpPr>
          <p:nvPr>
            <p:ph type="body" idx="6"/>
          </p:nvPr>
        </p:nvSpPr>
        <p:spPr>
          <a:xfrm>
            <a:off x="4919062"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989" name="Google Shape;989;p172"/>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990" name="Google Shape;990;p172"/>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18 Speaker (1, with image)">
  <p:cSld name="1 Biopic">
    <p:spTree>
      <p:nvGrpSpPr>
        <p:cNvPr id="1" name="Shape 991"/>
        <p:cNvGrpSpPr/>
        <p:nvPr/>
      </p:nvGrpSpPr>
      <p:grpSpPr>
        <a:xfrm>
          <a:off x="0" y="0"/>
          <a:ext cx="0" cy="0"/>
          <a:chOff x="0" y="0"/>
          <a:chExt cx="0" cy="0"/>
        </a:xfrm>
      </p:grpSpPr>
      <p:sp>
        <p:nvSpPr>
          <p:cNvPr id="992" name="Google Shape;992;p173"/>
          <p:cNvSpPr txBox="1">
            <a:spLocks noGrp="1"/>
          </p:cNvSpPr>
          <p:nvPr>
            <p:ph type="body" idx="1"/>
          </p:nvPr>
        </p:nvSpPr>
        <p:spPr>
          <a:xfrm>
            <a:off x="4211265" y="640080"/>
            <a:ext cx="3010500" cy="297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0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993" name="Google Shape;993;p173"/>
          <p:cNvSpPr txBox="1">
            <a:spLocks noGrp="1"/>
          </p:cNvSpPr>
          <p:nvPr>
            <p:ph type="body" idx="2"/>
          </p:nvPr>
        </p:nvSpPr>
        <p:spPr>
          <a:xfrm>
            <a:off x="4211265" y="937260"/>
            <a:ext cx="3010500" cy="617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0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994" name="Google Shape;994;p173"/>
          <p:cNvSpPr txBox="1">
            <a:spLocks noGrp="1"/>
          </p:cNvSpPr>
          <p:nvPr>
            <p:ph type="body" idx="3"/>
          </p:nvPr>
        </p:nvSpPr>
        <p:spPr>
          <a:xfrm>
            <a:off x="4211265" y="1594525"/>
            <a:ext cx="30105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995" name="Google Shape;995;p173"/>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996" name="Google Shape;996;p173"/>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1 Speakers (4)">
  <p:cSld name="4 speakers">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693223" y="667512"/>
            <a:ext cx="4507992" cy="51435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2" name="Google Shape;102;p18"/>
          <p:cNvSpPr txBox="1">
            <a:spLocks noGrp="1"/>
          </p:cNvSpPr>
          <p:nvPr>
            <p:ph type="body" idx="1"/>
          </p:nvPr>
        </p:nvSpPr>
        <p:spPr>
          <a:xfrm>
            <a:off x="699708"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03" name="Google Shape;103;p18"/>
          <p:cNvSpPr txBox="1">
            <a:spLocks noGrp="1"/>
          </p:cNvSpPr>
          <p:nvPr>
            <p:ph type="body" idx="2"/>
          </p:nvPr>
        </p:nvSpPr>
        <p:spPr>
          <a:xfrm>
            <a:off x="699708"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4" name="Google Shape;104;p18"/>
          <p:cNvSpPr txBox="1">
            <a:spLocks noGrp="1"/>
          </p:cNvSpPr>
          <p:nvPr>
            <p:ph type="body" idx="3"/>
          </p:nvPr>
        </p:nvSpPr>
        <p:spPr>
          <a:xfrm>
            <a:off x="699708"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5" name="Google Shape;105;p18"/>
          <p:cNvSpPr txBox="1">
            <a:spLocks noGrp="1"/>
          </p:cNvSpPr>
          <p:nvPr>
            <p:ph type="body" idx="4"/>
          </p:nvPr>
        </p:nvSpPr>
        <p:spPr>
          <a:xfrm>
            <a:off x="7033063" y="2186282"/>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06" name="Google Shape;106;p18"/>
          <p:cNvSpPr txBox="1">
            <a:spLocks noGrp="1"/>
          </p:cNvSpPr>
          <p:nvPr>
            <p:ph type="body" idx="5"/>
          </p:nvPr>
        </p:nvSpPr>
        <p:spPr>
          <a:xfrm>
            <a:off x="7033063" y="2460602"/>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7" name="Google Shape;107;p18"/>
          <p:cNvSpPr txBox="1">
            <a:spLocks noGrp="1"/>
          </p:cNvSpPr>
          <p:nvPr>
            <p:ph type="body" idx="6"/>
          </p:nvPr>
        </p:nvSpPr>
        <p:spPr>
          <a:xfrm>
            <a:off x="7033063" y="2861106"/>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8" name="Google Shape;108;p18"/>
          <p:cNvSpPr txBox="1">
            <a:spLocks noGrp="1"/>
          </p:cNvSpPr>
          <p:nvPr>
            <p:ph type="body" idx="7"/>
          </p:nvPr>
        </p:nvSpPr>
        <p:spPr>
          <a:xfrm>
            <a:off x="4919783" y="2186282"/>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09" name="Google Shape;109;p18"/>
          <p:cNvSpPr txBox="1">
            <a:spLocks noGrp="1"/>
          </p:cNvSpPr>
          <p:nvPr>
            <p:ph type="body" idx="8"/>
          </p:nvPr>
        </p:nvSpPr>
        <p:spPr>
          <a:xfrm>
            <a:off x="4919783" y="2460602"/>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0" name="Google Shape;110;p18"/>
          <p:cNvSpPr txBox="1">
            <a:spLocks noGrp="1"/>
          </p:cNvSpPr>
          <p:nvPr>
            <p:ph type="body" idx="9"/>
          </p:nvPr>
        </p:nvSpPr>
        <p:spPr>
          <a:xfrm>
            <a:off x="4919783" y="2861106"/>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1" name="Google Shape;111;p18"/>
          <p:cNvSpPr txBox="1">
            <a:spLocks noGrp="1"/>
          </p:cNvSpPr>
          <p:nvPr>
            <p:ph type="body" idx="13"/>
          </p:nvPr>
        </p:nvSpPr>
        <p:spPr>
          <a:xfrm>
            <a:off x="2806503" y="2186282"/>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12" name="Google Shape;112;p18"/>
          <p:cNvSpPr txBox="1">
            <a:spLocks noGrp="1"/>
          </p:cNvSpPr>
          <p:nvPr>
            <p:ph type="body" idx="14"/>
          </p:nvPr>
        </p:nvSpPr>
        <p:spPr>
          <a:xfrm>
            <a:off x="2806503" y="2460602"/>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3" name="Google Shape;113;p18"/>
          <p:cNvSpPr txBox="1">
            <a:spLocks noGrp="1"/>
          </p:cNvSpPr>
          <p:nvPr>
            <p:ph type="body" idx="15"/>
          </p:nvPr>
        </p:nvSpPr>
        <p:spPr>
          <a:xfrm>
            <a:off x="2806503" y="2861106"/>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14" name="Google Shape;114;p18"/>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15" name="Google Shape;115;p1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09 Agenda (no image)">
  <p:cSld name="Agenda">
    <p:spTree>
      <p:nvGrpSpPr>
        <p:cNvPr id="1" name="Shape 997"/>
        <p:cNvGrpSpPr/>
        <p:nvPr/>
      </p:nvGrpSpPr>
      <p:grpSpPr>
        <a:xfrm>
          <a:off x="0" y="0"/>
          <a:ext cx="0" cy="0"/>
          <a:chOff x="0" y="0"/>
          <a:chExt cx="0" cy="0"/>
        </a:xfrm>
      </p:grpSpPr>
      <p:sp>
        <p:nvSpPr>
          <p:cNvPr id="998" name="Google Shape;998;p174"/>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999" name="Google Shape;999;p174"/>
          <p:cNvSpPr txBox="1">
            <a:spLocks noGrp="1"/>
          </p:cNvSpPr>
          <p:nvPr>
            <p:ph type="body" idx="1"/>
          </p:nvPr>
        </p:nvSpPr>
        <p:spPr>
          <a:xfrm>
            <a:off x="693223" y="1272532"/>
            <a:ext cx="6217200" cy="32487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SzPts val="1800"/>
              <a:buNone/>
              <a:defRPr sz="5000" b="0">
                <a:latin typeface="Times"/>
                <a:ea typeface="Times"/>
                <a:cs typeface="Times"/>
                <a:sym typeface="Times"/>
              </a:defRPr>
            </a:lvl1pPr>
            <a:lvl2pPr marL="914400" lvl="1" indent="-228600" algn="l">
              <a:lnSpc>
                <a:spcPct val="95000"/>
              </a:lnSpc>
              <a:spcBef>
                <a:spcPts val="500"/>
              </a:spcBef>
              <a:spcAft>
                <a:spcPts val="0"/>
              </a:spcAft>
              <a:buSzPts val="5250"/>
              <a:buNone/>
              <a:defRPr sz="5000">
                <a:latin typeface="Times"/>
                <a:ea typeface="Times"/>
                <a:cs typeface="Times"/>
                <a:sym typeface="Times"/>
              </a:defRPr>
            </a:lvl2pPr>
            <a:lvl3pPr marL="1371600" lvl="2" indent="-546100" algn="l">
              <a:lnSpc>
                <a:spcPct val="100000"/>
              </a:lnSpc>
              <a:spcBef>
                <a:spcPts val="900"/>
              </a:spcBef>
              <a:spcAft>
                <a:spcPts val="0"/>
              </a:spcAft>
              <a:buSzPts val="5000"/>
              <a:buAutoNum type="arabicPeriod"/>
              <a:defRPr sz="5000">
                <a:latin typeface="Times"/>
                <a:ea typeface="Times"/>
                <a:cs typeface="Times"/>
                <a:sym typeface="Times"/>
              </a:defRPr>
            </a:lvl3pPr>
            <a:lvl4pPr marL="1828800" lvl="3" indent="-514350" algn="l">
              <a:lnSpc>
                <a:spcPct val="100000"/>
              </a:lnSpc>
              <a:spcBef>
                <a:spcPts val="900"/>
              </a:spcBef>
              <a:spcAft>
                <a:spcPts val="0"/>
              </a:spcAft>
              <a:buSzPts val="4500"/>
              <a:buChar char="•"/>
              <a:defRPr sz="5000">
                <a:latin typeface="Times"/>
                <a:ea typeface="Times"/>
                <a:cs typeface="Times"/>
                <a:sym typeface="Times"/>
              </a:defRPr>
            </a:lvl4pPr>
            <a:lvl5pPr marL="2286000" lvl="4" indent="-546100" algn="l">
              <a:lnSpc>
                <a:spcPct val="100000"/>
              </a:lnSpc>
              <a:spcBef>
                <a:spcPts val="900"/>
              </a:spcBef>
              <a:spcAft>
                <a:spcPts val="0"/>
              </a:spcAft>
              <a:buSzPts val="5000"/>
              <a:buChar char="•"/>
              <a:defRPr sz="5000">
                <a:latin typeface="Times"/>
                <a:ea typeface="Times"/>
                <a:cs typeface="Times"/>
                <a:sym typeface="Times"/>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1000" name="Google Shape;1000;p1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0 Agenda (with image)">
  <p:cSld name="Agenda 2">
    <p:spTree>
      <p:nvGrpSpPr>
        <p:cNvPr id="1" name="Shape 1001"/>
        <p:cNvGrpSpPr/>
        <p:nvPr/>
      </p:nvGrpSpPr>
      <p:grpSpPr>
        <a:xfrm>
          <a:off x="0" y="0"/>
          <a:ext cx="0" cy="0"/>
          <a:chOff x="0" y="0"/>
          <a:chExt cx="0" cy="0"/>
        </a:xfrm>
      </p:grpSpPr>
      <p:sp>
        <p:nvSpPr>
          <p:cNvPr id="1002" name="Google Shape;1002;p175"/>
          <p:cNvSpPr txBox="1">
            <a:spLocks noGrp="1"/>
          </p:cNvSpPr>
          <p:nvPr>
            <p:ph type="body" idx="1"/>
          </p:nvPr>
        </p:nvSpPr>
        <p:spPr>
          <a:xfrm>
            <a:off x="4924424" y="1358257"/>
            <a:ext cx="4091100" cy="3248700"/>
          </a:xfrm>
          <a:prstGeom prst="rect">
            <a:avLst/>
          </a:prstGeom>
          <a:noFill/>
          <a:ln>
            <a:noFill/>
          </a:ln>
        </p:spPr>
        <p:txBody>
          <a:bodyPr spcFirstLastPara="1" wrap="square" lIns="0" tIns="0" rIns="0" bIns="0" anchor="t" anchorCtr="0">
            <a:noAutofit/>
          </a:bodyPr>
          <a:lstStyle>
            <a:lvl1pPr marL="457200" lvl="0" indent="-228600" algn="l">
              <a:lnSpc>
                <a:spcPct val="80000"/>
              </a:lnSpc>
              <a:spcBef>
                <a:spcPts val="0"/>
              </a:spcBef>
              <a:spcAft>
                <a:spcPts val="0"/>
              </a:spcAft>
              <a:buSzPts val="1800"/>
              <a:buNone/>
              <a:defRPr sz="2700" b="0">
                <a:solidFill>
                  <a:schemeClr val="dk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1003" name="Google Shape;1003;p175"/>
          <p:cNvSpPr txBox="1">
            <a:spLocks noGrp="1"/>
          </p:cNvSpPr>
          <p:nvPr>
            <p:ph type="body" idx="2"/>
          </p:nvPr>
        </p:nvSpPr>
        <p:spPr>
          <a:xfrm>
            <a:off x="4924424" y="642620"/>
            <a:ext cx="3192900" cy="334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95000"/>
              </a:lnSpc>
              <a:spcBef>
                <a:spcPts val="500"/>
              </a:spcBef>
              <a:spcAft>
                <a:spcPts val="0"/>
              </a:spcAft>
              <a:buSzPts val="1680"/>
              <a:buNone/>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1004" name="Google Shape;1004;p175"/>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9 Text and image">
  <p:cSld name="Picture Left, Text Right">
    <p:spTree>
      <p:nvGrpSpPr>
        <p:cNvPr id="1" name="Shape 1005"/>
        <p:cNvGrpSpPr/>
        <p:nvPr/>
      </p:nvGrpSpPr>
      <p:grpSpPr>
        <a:xfrm>
          <a:off x="0" y="0"/>
          <a:ext cx="0" cy="0"/>
          <a:chOff x="0" y="0"/>
          <a:chExt cx="0" cy="0"/>
        </a:xfrm>
      </p:grpSpPr>
      <p:sp>
        <p:nvSpPr>
          <p:cNvPr id="1006" name="Google Shape;1006;p176"/>
          <p:cNvSpPr txBox="1">
            <a:spLocks noGrp="1"/>
          </p:cNvSpPr>
          <p:nvPr>
            <p:ph type="body" idx="1"/>
          </p:nvPr>
        </p:nvSpPr>
        <p:spPr>
          <a:xfrm>
            <a:off x="4912799" y="1331914"/>
            <a:ext cx="39837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07" name="Google Shape;1007;p176"/>
          <p:cNvSpPr txBox="1">
            <a:spLocks noGrp="1"/>
          </p:cNvSpPr>
          <p:nvPr>
            <p:ph type="title"/>
          </p:nvPr>
        </p:nvSpPr>
        <p:spPr>
          <a:xfrm>
            <a:off x="4912798" y="664391"/>
            <a:ext cx="39837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08" name="Google Shape;1008;p17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20 Text and two images">
  <p:cSld name="2 Pictures Left, Text Right">
    <p:spTree>
      <p:nvGrpSpPr>
        <p:cNvPr id="1" name="Shape 1009"/>
        <p:cNvGrpSpPr/>
        <p:nvPr/>
      </p:nvGrpSpPr>
      <p:grpSpPr>
        <a:xfrm>
          <a:off x="0" y="0"/>
          <a:ext cx="0" cy="0"/>
          <a:chOff x="0" y="0"/>
          <a:chExt cx="0" cy="0"/>
        </a:xfrm>
      </p:grpSpPr>
      <p:sp>
        <p:nvSpPr>
          <p:cNvPr id="1010" name="Google Shape;1010;p177"/>
          <p:cNvSpPr txBox="1">
            <a:spLocks noGrp="1"/>
          </p:cNvSpPr>
          <p:nvPr>
            <p:ph type="body" idx="1"/>
          </p:nvPr>
        </p:nvSpPr>
        <p:spPr>
          <a:xfrm>
            <a:off x="4912799" y="1641476"/>
            <a:ext cx="39837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11" name="Google Shape;1011;p177"/>
          <p:cNvSpPr txBox="1">
            <a:spLocks noGrp="1"/>
          </p:cNvSpPr>
          <p:nvPr>
            <p:ph type="title"/>
          </p:nvPr>
        </p:nvSpPr>
        <p:spPr>
          <a:xfrm>
            <a:off x="4912798" y="664391"/>
            <a:ext cx="39837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12" name="Google Shape;1012;p17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21 Text and header image">
  <p:cSld name="Picture Top, Text Bottom">
    <p:spTree>
      <p:nvGrpSpPr>
        <p:cNvPr id="1" name="Shape 1013"/>
        <p:cNvGrpSpPr/>
        <p:nvPr/>
      </p:nvGrpSpPr>
      <p:grpSpPr>
        <a:xfrm>
          <a:off x="0" y="0"/>
          <a:ext cx="0" cy="0"/>
          <a:chOff x="0" y="0"/>
          <a:chExt cx="0" cy="0"/>
        </a:xfrm>
      </p:grpSpPr>
      <p:sp>
        <p:nvSpPr>
          <p:cNvPr id="1014" name="Google Shape;1014;p178"/>
          <p:cNvSpPr txBox="1">
            <a:spLocks noGrp="1"/>
          </p:cNvSpPr>
          <p:nvPr>
            <p:ph type="body" idx="1"/>
          </p:nvPr>
        </p:nvSpPr>
        <p:spPr>
          <a:xfrm>
            <a:off x="4922838" y="3191800"/>
            <a:ext cx="3977400" cy="1304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15" name="Google Shape;1015;p178"/>
          <p:cNvSpPr txBox="1">
            <a:spLocks noGrp="1"/>
          </p:cNvSpPr>
          <p:nvPr>
            <p:ph type="title"/>
          </p:nvPr>
        </p:nvSpPr>
        <p:spPr>
          <a:xfrm>
            <a:off x="703125" y="3227054"/>
            <a:ext cx="3373500" cy="9381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16" name="Google Shape;1016;p17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1017" name="Google Shape;1017;p178"/>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22 Text and two header images">
  <p:cSld name="2 Pictures Top, Text Bottom">
    <p:spTree>
      <p:nvGrpSpPr>
        <p:cNvPr id="1" name="Shape 1018"/>
        <p:cNvGrpSpPr/>
        <p:nvPr/>
      </p:nvGrpSpPr>
      <p:grpSpPr>
        <a:xfrm>
          <a:off x="0" y="0"/>
          <a:ext cx="0" cy="0"/>
          <a:chOff x="0" y="0"/>
          <a:chExt cx="0" cy="0"/>
        </a:xfrm>
      </p:grpSpPr>
      <p:sp>
        <p:nvSpPr>
          <p:cNvPr id="1019" name="Google Shape;1019;p179"/>
          <p:cNvSpPr txBox="1">
            <a:spLocks noGrp="1"/>
          </p:cNvSpPr>
          <p:nvPr>
            <p:ph type="body" idx="1"/>
          </p:nvPr>
        </p:nvSpPr>
        <p:spPr>
          <a:xfrm>
            <a:off x="4922838" y="3191800"/>
            <a:ext cx="3977400" cy="1304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20" name="Google Shape;1020;p179"/>
          <p:cNvSpPr txBox="1">
            <a:spLocks noGrp="1"/>
          </p:cNvSpPr>
          <p:nvPr>
            <p:ph type="title"/>
          </p:nvPr>
        </p:nvSpPr>
        <p:spPr>
          <a:xfrm>
            <a:off x="703125" y="3227054"/>
            <a:ext cx="3373500" cy="9381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21" name="Google Shape;1021;p17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1022" name="Google Shape;1022;p179"/>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matchingName="23 Text and artwork">
  <p:cSld name="Text Left, Pic Right Vert with Caption">
    <p:bg>
      <p:bgPr>
        <a:solidFill>
          <a:schemeClr val="lt1"/>
        </a:solidFill>
        <a:effectLst/>
      </p:bgPr>
    </p:bg>
    <p:spTree>
      <p:nvGrpSpPr>
        <p:cNvPr id="1" name="Shape 1023"/>
        <p:cNvGrpSpPr/>
        <p:nvPr/>
      </p:nvGrpSpPr>
      <p:grpSpPr>
        <a:xfrm>
          <a:off x="0" y="0"/>
          <a:ext cx="0" cy="0"/>
          <a:chOff x="0" y="0"/>
          <a:chExt cx="0" cy="0"/>
        </a:xfrm>
      </p:grpSpPr>
      <p:sp>
        <p:nvSpPr>
          <p:cNvPr id="1024" name="Google Shape;1024;p180"/>
          <p:cNvSpPr txBox="1">
            <a:spLocks noGrp="1"/>
          </p:cNvSpPr>
          <p:nvPr>
            <p:ph type="body" idx="1"/>
          </p:nvPr>
        </p:nvSpPr>
        <p:spPr>
          <a:xfrm>
            <a:off x="5426425" y="4102315"/>
            <a:ext cx="2488800" cy="376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b="0" i="1">
                <a:solidFill>
                  <a:schemeClr val="dk2"/>
                </a:solidFill>
                <a:latin typeface="Arial"/>
                <a:ea typeface="Arial"/>
                <a:cs typeface="Arial"/>
                <a:sym typeface="Arial"/>
              </a:defRPr>
            </a:lvl1pPr>
            <a:lvl2pPr marL="914400" lvl="1" indent="-330200" algn="l">
              <a:lnSpc>
                <a:spcPct val="95000"/>
              </a:lnSpc>
              <a:spcBef>
                <a:spcPts val="500"/>
              </a:spcBef>
              <a:spcAft>
                <a:spcPts val="0"/>
              </a:spcAft>
              <a:buSzPts val="160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1025" name="Google Shape;1025;p180"/>
          <p:cNvSpPr txBox="1">
            <a:spLocks noGrp="1"/>
          </p:cNvSpPr>
          <p:nvPr>
            <p:ph type="title"/>
          </p:nvPr>
        </p:nvSpPr>
        <p:spPr>
          <a:xfrm>
            <a:off x="693223" y="667512"/>
            <a:ext cx="4247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26" name="Google Shape;1026;p180"/>
          <p:cNvSpPr txBox="1">
            <a:spLocks noGrp="1"/>
          </p:cNvSpPr>
          <p:nvPr>
            <p:ph type="body" idx="2"/>
          </p:nvPr>
        </p:nvSpPr>
        <p:spPr>
          <a:xfrm>
            <a:off x="697986" y="1344038"/>
            <a:ext cx="3819600" cy="2266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sz="1400" b="1"/>
            </a:lvl1pPr>
            <a:lvl2pPr marL="914400" lvl="1" indent="-330200" algn="l">
              <a:lnSpc>
                <a:spcPct val="95000"/>
              </a:lnSpc>
              <a:spcBef>
                <a:spcPts val="0"/>
              </a:spcBef>
              <a:spcAft>
                <a:spcPts val="0"/>
              </a:spcAft>
              <a:buClr>
                <a:srgbClr val="FD4642"/>
              </a:buClr>
              <a:buSzPts val="1600"/>
              <a:buFont typeface="Noto Sans Symbols"/>
              <a:buChar char="●"/>
              <a:defRPr sz="1400" b="0"/>
            </a:lvl2pPr>
            <a:lvl3pPr marL="1371600" lvl="2" indent="-317500" algn="l">
              <a:lnSpc>
                <a:spcPct val="100000"/>
              </a:lnSpc>
              <a:spcBef>
                <a:spcPts val="900"/>
              </a:spcBef>
              <a:spcAft>
                <a:spcPts val="0"/>
              </a:spcAft>
              <a:buSzPts val="1400"/>
              <a:buAutoNum type="arabicPeriod"/>
              <a:defRPr sz="1400" b="0"/>
            </a:lvl3pPr>
            <a:lvl4pPr marL="1828800" lvl="3" indent="-308610" algn="l">
              <a:lnSpc>
                <a:spcPct val="100000"/>
              </a:lnSpc>
              <a:spcBef>
                <a:spcPts val="900"/>
              </a:spcBef>
              <a:spcAft>
                <a:spcPts val="0"/>
              </a:spcAft>
              <a:buSzPts val="1260"/>
              <a:buChar char="•"/>
              <a:defRPr sz="1400" b="0"/>
            </a:lvl4pPr>
            <a:lvl5pPr marL="2286000" lvl="4" indent="-317500" algn="l">
              <a:lnSpc>
                <a:spcPct val="100000"/>
              </a:lnSpc>
              <a:spcBef>
                <a:spcPts val="900"/>
              </a:spcBef>
              <a:spcAft>
                <a:spcPts val="0"/>
              </a:spcAft>
              <a:buSzPts val="1400"/>
              <a:buChar char="•"/>
              <a:defRPr sz="1400" b="0"/>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1027" name="Google Shape;1027;p18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1028" name="Google Shape;1028;p180"/>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matchingName="24 Text (two lines) and artwork">
  <p:cSld name="Text Left, 2-Line Title, Pic Right Horiz with Caption">
    <p:bg>
      <p:bgPr>
        <a:solidFill>
          <a:schemeClr val="lt1"/>
        </a:solidFill>
        <a:effectLst/>
      </p:bgPr>
    </p:bg>
    <p:spTree>
      <p:nvGrpSpPr>
        <p:cNvPr id="1" name="Shape 1029"/>
        <p:cNvGrpSpPr/>
        <p:nvPr/>
      </p:nvGrpSpPr>
      <p:grpSpPr>
        <a:xfrm>
          <a:off x="0" y="0"/>
          <a:ext cx="0" cy="0"/>
          <a:chOff x="0" y="0"/>
          <a:chExt cx="0" cy="0"/>
        </a:xfrm>
      </p:grpSpPr>
      <p:sp>
        <p:nvSpPr>
          <p:cNvPr id="1030" name="Google Shape;1030;p181"/>
          <p:cNvSpPr txBox="1">
            <a:spLocks noGrp="1"/>
          </p:cNvSpPr>
          <p:nvPr>
            <p:ph type="title"/>
          </p:nvPr>
        </p:nvSpPr>
        <p:spPr>
          <a:xfrm>
            <a:off x="693223" y="667512"/>
            <a:ext cx="38787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31" name="Google Shape;1031;p181"/>
          <p:cNvSpPr txBox="1">
            <a:spLocks noGrp="1"/>
          </p:cNvSpPr>
          <p:nvPr>
            <p:ph type="body" idx="1"/>
          </p:nvPr>
        </p:nvSpPr>
        <p:spPr>
          <a:xfrm>
            <a:off x="697986" y="1665983"/>
            <a:ext cx="3819600" cy="2266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sz="1400" b="1"/>
            </a:lvl1pPr>
            <a:lvl2pPr marL="914400" lvl="1" indent="-330200" algn="l">
              <a:lnSpc>
                <a:spcPct val="95000"/>
              </a:lnSpc>
              <a:spcBef>
                <a:spcPts val="0"/>
              </a:spcBef>
              <a:spcAft>
                <a:spcPts val="0"/>
              </a:spcAft>
              <a:buClr>
                <a:srgbClr val="FD4642"/>
              </a:buClr>
              <a:buSzPts val="1600"/>
              <a:buFont typeface="Noto Sans Symbols"/>
              <a:buChar char="●"/>
              <a:defRPr sz="1400" b="0"/>
            </a:lvl2pPr>
            <a:lvl3pPr marL="1371600" lvl="2" indent="-317500" algn="l">
              <a:lnSpc>
                <a:spcPct val="100000"/>
              </a:lnSpc>
              <a:spcBef>
                <a:spcPts val="900"/>
              </a:spcBef>
              <a:spcAft>
                <a:spcPts val="0"/>
              </a:spcAft>
              <a:buSzPts val="1400"/>
              <a:buAutoNum type="arabicPeriod"/>
              <a:defRPr sz="1400" b="0"/>
            </a:lvl3pPr>
            <a:lvl4pPr marL="1828800" lvl="3" indent="-308610" algn="l">
              <a:lnSpc>
                <a:spcPct val="100000"/>
              </a:lnSpc>
              <a:spcBef>
                <a:spcPts val="900"/>
              </a:spcBef>
              <a:spcAft>
                <a:spcPts val="0"/>
              </a:spcAft>
              <a:buSzPts val="1260"/>
              <a:buChar char="•"/>
              <a:defRPr sz="1400" b="0"/>
            </a:lvl4pPr>
            <a:lvl5pPr marL="2286000" lvl="4" indent="-317500" algn="l">
              <a:lnSpc>
                <a:spcPct val="100000"/>
              </a:lnSpc>
              <a:spcBef>
                <a:spcPts val="900"/>
              </a:spcBef>
              <a:spcAft>
                <a:spcPts val="0"/>
              </a:spcAft>
              <a:buSzPts val="1400"/>
              <a:buChar char="•"/>
              <a:defRPr sz="1400" b="0"/>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1032" name="Google Shape;1032;p181"/>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25 Large quote">
  <p:cSld name="Pull Quote">
    <p:bg>
      <p:bgPr>
        <a:solidFill>
          <a:schemeClr val="accent2"/>
        </a:solidFill>
        <a:effectLst/>
      </p:bgPr>
    </p:bg>
    <p:spTree>
      <p:nvGrpSpPr>
        <p:cNvPr id="1" name="Shape 1033"/>
        <p:cNvGrpSpPr/>
        <p:nvPr/>
      </p:nvGrpSpPr>
      <p:grpSpPr>
        <a:xfrm>
          <a:off x="0" y="0"/>
          <a:ext cx="0" cy="0"/>
          <a:chOff x="0" y="0"/>
          <a:chExt cx="0" cy="0"/>
        </a:xfrm>
      </p:grpSpPr>
      <p:sp>
        <p:nvSpPr>
          <p:cNvPr id="1034" name="Google Shape;1034;p182"/>
          <p:cNvSpPr txBox="1">
            <a:spLocks noGrp="1"/>
          </p:cNvSpPr>
          <p:nvPr>
            <p:ph type="title"/>
          </p:nvPr>
        </p:nvSpPr>
        <p:spPr>
          <a:xfrm>
            <a:off x="704124" y="667500"/>
            <a:ext cx="7598700" cy="10572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1035" name="Google Shape;1035;p182"/>
          <p:cNvSpPr txBox="1">
            <a:spLocks noGrp="1"/>
          </p:cNvSpPr>
          <p:nvPr>
            <p:ph type="subTitle" idx="1"/>
          </p:nvPr>
        </p:nvSpPr>
        <p:spPr>
          <a:xfrm>
            <a:off x="704088" y="3346704"/>
            <a:ext cx="4407300" cy="393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600"/>
              <a:buNone/>
              <a:defRPr b="1">
                <a:solidFill>
                  <a:schemeClr val="lt1"/>
                </a:solidFill>
              </a:defRPr>
            </a:lvl1pPr>
            <a:lvl2pPr lvl="1" algn="l">
              <a:lnSpc>
                <a:spcPct val="95000"/>
              </a:lnSpc>
              <a:spcBef>
                <a:spcPts val="500"/>
              </a:spcBef>
              <a:spcAft>
                <a:spcPts val="0"/>
              </a:spcAft>
              <a:buClr>
                <a:schemeClr val="lt1"/>
              </a:buClr>
              <a:buSzPts val="1600"/>
              <a:buNone/>
              <a:defRPr b="1">
                <a:solidFill>
                  <a:schemeClr val="lt1"/>
                </a:solidFill>
              </a:defRPr>
            </a:lvl2pPr>
            <a:lvl3pPr lvl="2" algn="l">
              <a:lnSpc>
                <a:spcPct val="100000"/>
              </a:lnSpc>
              <a:spcBef>
                <a:spcPts val="900"/>
              </a:spcBef>
              <a:spcAft>
                <a:spcPts val="0"/>
              </a:spcAft>
              <a:buClr>
                <a:schemeClr val="lt1"/>
              </a:buClr>
              <a:buSzPts val="1600"/>
              <a:buNone/>
              <a:defRPr b="1">
                <a:solidFill>
                  <a:schemeClr val="lt1"/>
                </a:solidFill>
              </a:defRPr>
            </a:lvl3pPr>
            <a:lvl4pPr lvl="3" algn="l">
              <a:lnSpc>
                <a:spcPct val="100000"/>
              </a:lnSpc>
              <a:spcBef>
                <a:spcPts val="900"/>
              </a:spcBef>
              <a:spcAft>
                <a:spcPts val="0"/>
              </a:spcAft>
              <a:buClr>
                <a:schemeClr val="lt1"/>
              </a:buClr>
              <a:buSzPts val="1600"/>
              <a:buNone/>
              <a:defRPr b="1">
                <a:solidFill>
                  <a:schemeClr val="lt1"/>
                </a:solidFill>
              </a:defRPr>
            </a:lvl4pPr>
            <a:lvl5pPr lvl="4" algn="l">
              <a:lnSpc>
                <a:spcPct val="100000"/>
              </a:lnSpc>
              <a:spcBef>
                <a:spcPts val="900"/>
              </a:spcBef>
              <a:spcAft>
                <a:spcPts val="0"/>
              </a:spcAft>
              <a:buClr>
                <a:schemeClr val="lt1"/>
              </a:buClr>
              <a:buSzPts val="1600"/>
              <a:buNone/>
              <a:defRPr b="1">
                <a:solidFill>
                  <a:schemeClr val="lt1"/>
                </a:solidFill>
              </a:defRPr>
            </a:lvl5pPr>
            <a:lvl6pPr lvl="5" algn="l">
              <a:lnSpc>
                <a:spcPct val="100000"/>
              </a:lnSpc>
              <a:spcBef>
                <a:spcPts val="180"/>
              </a:spcBef>
              <a:spcAft>
                <a:spcPts val="0"/>
              </a:spcAft>
              <a:buClr>
                <a:schemeClr val="lt1"/>
              </a:buClr>
              <a:buSzPts val="1600"/>
              <a:buNone/>
              <a:defRPr sz="1600" b="1">
                <a:solidFill>
                  <a:schemeClr val="lt1"/>
                </a:solidFill>
              </a:defRPr>
            </a:lvl6pPr>
            <a:lvl7pPr lvl="6" algn="l">
              <a:lnSpc>
                <a:spcPct val="100000"/>
              </a:lnSpc>
              <a:spcBef>
                <a:spcPts val="180"/>
              </a:spcBef>
              <a:spcAft>
                <a:spcPts val="0"/>
              </a:spcAft>
              <a:buClr>
                <a:schemeClr val="lt1"/>
              </a:buClr>
              <a:buSzPts val="1600"/>
              <a:buNone/>
              <a:defRPr sz="1600" b="1">
                <a:solidFill>
                  <a:schemeClr val="lt1"/>
                </a:solidFill>
              </a:defRPr>
            </a:lvl7pPr>
            <a:lvl8pPr lvl="7" algn="l">
              <a:lnSpc>
                <a:spcPct val="100000"/>
              </a:lnSpc>
              <a:spcBef>
                <a:spcPts val="180"/>
              </a:spcBef>
              <a:spcAft>
                <a:spcPts val="0"/>
              </a:spcAft>
              <a:buClr>
                <a:schemeClr val="lt1"/>
              </a:buClr>
              <a:buSzPts val="1600"/>
              <a:buNone/>
              <a:defRPr sz="1600" b="1">
                <a:solidFill>
                  <a:schemeClr val="lt1"/>
                </a:solidFill>
              </a:defRPr>
            </a:lvl8pPr>
            <a:lvl9pPr lvl="8" algn="l">
              <a:lnSpc>
                <a:spcPct val="100000"/>
              </a:lnSpc>
              <a:spcBef>
                <a:spcPts val="180"/>
              </a:spcBef>
              <a:spcAft>
                <a:spcPts val="0"/>
              </a:spcAft>
              <a:buClr>
                <a:schemeClr val="lt1"/>
              </a:buClr>
              <a:buSzPts val="1600"/>
              <a:buNone/>
              <a:defRPr sz="1600" b="1">
                <a:solidFill>
                  <a:schemeClr val="lt1"/>
                </a:solidFill>
              </a:defRPr>
            </a:lvl9pPr>
          </a:lstStyle>
          <a:p>
            <a:endParaRPr/>
          </a:p>
        </p:txBody>
      </p:sp>
      <p:sp>
        <p:nvSpPr>
          <p:cNvPr id="1036" name="Google Shape;1036;p18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1037" name="Google Shape;1037;p182"/>
          <p:cNvPicPr preferRelativeResize="0"/>
          <p:nvPr/>
        </p:nvPicPr>
        <p:blipFill rotWithShape="1">
          <a:blip r:embed="rId2">
            <a:alphaModFix/>
          </a:blip>
          <a:srcRect/>
          <a:stretch/>
        </p:blipFill>
        <p:spPr>
          <a:xfrm rot="-5400000" flipH="1">
            <a:off x="1974313" y="-2002938"/>
            <a:ext cx="5216199" cy="9164826"/>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matchingName="26 Transition (coral to JSTOR red)">
  <p:cSld name="Pull Quote Vertically Centered">
    <p:bg>
      <p:bgPr>
        <a:solidFill>
          <a:schemeClr val="accent2"/>
        </a:solidFill>
        <a:effectLst/>
      </p:bgPr>
    </p:bg>
    <p:spTree>
      <p:nvGrpSpPr>
        <p:cNvPr id="1" name="Shape 1038"/>
        <p:cNvGrpSpPr/>
        <p:nvPr/>
      </p:nvGrpSpPr>
      <p:grpSpPr>
        <a:xfrm>
          <a:off x="0" y="0"/>
          <a:ext cx="0" cy="0"/>
          <a:chOff x="0" y="0"/>
          <a:chExt cx="0" cy="0"/>
        </a:xfrm>
      </p:grpSpPr>
      <p:pic>
        <p:nvPicPr>
          <p:cNvPr id="1039" name="Google Shape;1039;p18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40" name="Google Shape;1040;p183"/>
          <p:cNvSpPr txBox="1">
            <a:spLocks noGrp="1"/>
          </p:cNvSpPr>
          <p:nvPr>
            <p:ph type="title"/>
          </p:nvPr>
        </p:nvSpPr>
        <p:spPr>
          <a:xfrm>
            <a:off x="704088" y="1271016"/>
            <a:ext cx="5340000" cy="2596800"/>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1041" name="Google Shape;1041;p18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2 Speakers (3)">
  <p:cSld name="3 speakers">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693223" y="667512"/>
            <a:ext cx="4507992" cy="51435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8" name="Google Shape;118;p19"/>
          <p:cNvSpPr txBox="1">
            <a:spLocks noGrp="1"/>
          </p:cNvSpPr>
          <p:nvPr>
            <p:ph type="body" idx="1"/>
          </p:nvPr>
        </p:nvSpPr>
        <p:spPr>
          <a:xfrm>
            <a:off x="699708" y="2186282"/>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19" name="Google Shape;119;p19"/>
          <p:cNvSpPr txBox="1">
            <a:spLocks noGrp="1"/>
          </p:cNvSpPr>
          <p:nvPr>
            <p:ph type="body" idx="2"/>
          </p:nvPr>
        </p:nvSpPr>
        <p:spPr>
          <a:xfrm>
            <a:off x="699708" y="2460602"/>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0" name="Google Shape;120;p19"/>
          <p:cNvSpPr txBox="1">
            <a:spLocks noGrp="1"/>
          </p:cNvSpPr>
          <p:nvPr>
            <p:ph type="body" idx="3"/>
          </p:nvPr>
        </p:nvSpPr>
        <p:spPr>
          <a:xfrm>
            <a:off x="699708" y="2861106"/>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1" name="Google Shape;121;p19"/>
          <p:cNvSpPr txBox="1">
            <a:spLocks noGrp="1"/>
          </p:cNvSpPr>
          <p:nvPr>
            <p:ph type="body" idx="4"/>
          </p:nvPr>
        </p:nvSpPr>
        <p:spPr>
          <a:xfrm>
            <a:off x="7033063" y="2186282"/>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22" name="Google Shape;122;p19"/>
          <p:cNvSpPr txBox="1">
            <a:spLocks noGrp="1"/>
          </p:cNvSpPr>
          <p:nvPr>
            <p:ph type="body" idx="5"/>
          </p:nvPr>
        </p:nvSpPr>
        <p:spPr>
          <a:xfrm>
            <a:off x="7033063" y="2460602"/>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3" name="Google Shape;123;p19"/>
          <p:cNvSpPr txBox="1">
            <a:spLocks noGrp="1"/>
          </p:cNvSpPr>
          <p:nvPr>
            <p:ph type="body" idx="6"/>
          </p:nvPr>
        </p:nvSpPr>
        <p:spPr>
          <a:xfrm>
            <a:off x="7033063" y="2861106"/>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4" name="Google Shape;124;p19"/>
          <p:cNvSpPr txBox="1">
            <a:spLocks noGrp="1"/>
          </p:cNvSpPr>
          <p:nvPr>
            <p:ph type="body" idx="7"/>
          </p:nvPr>
        </p:nvSpPr>
        <p:spPr>
          <a:xfrm>
            <a:off x="3863143" y="2186282"/>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25" name="Google Shape;125;p19"/>
          <p:cNvSpPr txBox="1">
            <a:spLocks noGrp="1"/>
          </p:cNvSpPr>
          <p:nvPr>
            <p:ph type="body" idx="8"/>
          </p:nvPr>
        </p:nvSpPr>
        <p:spPr>
          <a:xfrm>
            <a:off x="3863143" y="2460602"/>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6" name="Google Shape;126;p19"/>
          <p:cNvSpPr txBox="1">
            <a:spLocks noGrp="1"/>
          </p:cNvSpPr>
          <p:nvPr>
            <p:ph type="body" idx="9"/>
          </p:nvPr>
        </p:nvSpPr>
        <p:spPr>
          <a:xfrm>
            <a:off x="3863143" y="2861106"/>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27" name="Google Shape;127;p19"/>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28" name="Google Shape;128;p1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matchingName="27 Transition (midnight blue to glacier)">
  <p:cSld name="Pull Quote Vertically Centered_1">
    <p:bg>
      <p:bgPr>
        <a:solidFill>
          <a:schemeClr val="accent2"/>
        </a:solidFill>
        <a:effectLst/>
      </p:bgPr>
    </p:bg>
    <p:spTree>
      <p:nvGrpSpPr>
        <p:cNvPr id="1" name="Shape 1042"/>
        <p:cNvGrpSpPr/>
        <p:nvPr/>
      </p:nvGrpSpPr>
      <p:grpSpPr>
        <a:xfrm>
          <a:off x="0" y="0"/>
          <a:ext cx="0" cy="0"/>
          <a:chOff x="0" y="0"/>
          <a:chExt cx="0" cy="0"/>
        </a:xfrm>
      </p:grpSpPr>
      <p:pic>
        <p:nvPicPr>
          <p:cNvPr id="1043" name="Google Shape;1043;p18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44" name="Google Shape;1044;p184"/>
          <p:cNvSpPr txBox="1">
            <a:spLocks noGrp="1"/>
          </p:cNvSpPr>
          <p:nvPr>
            <p:ph type="title"/>
          </p:nvPr>
        </p:nvSpPr>
        <p:spPr>
          <a:xfrm>
            <a:off x="704088" y="1271016"/>
            <a:ext cx="5340000" cy="2596800"/>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1045" name="Google Shape;1045;p1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matchingName="28 Transition (with sub-head)">
  <p:cSld name="Pull Quote with Body Text">
    <p:bg>
      <p:bgPr>
        <a:solidFill>
          <a:schemeClr val="accent2"/>
        </a:solidFill>
        <a:effectLst/>
      </p:bgPr>
    </p:bg>
    <p:spTree>
      <p:nvGrpSpPr>
        <p:cNvPr id="1" name="Shape 1046"/>
        <p:cNvGrpSpPr/>
        <p:nvPr/>
      </p:nvGrpSpPr>
      <p:grpSpPr>
        <a:xfrm>
          <a:off x="0" y="0"/>
          <a:ext cx="0" cy="0"/>
          <a:chOff x="0" y="0"/>
          <a:chExt cx="0" cy="0"/>
        </a:xfrm>
      </p:grpSpPr>
      <p:pic>
        <p:nvPicPr>
          <p:cNvPr id="1047" name="Google Shape;1047;p18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48" name="Google Shape;1048;p185"/>
          <p:cNvSpPr txBox="1">
            <a:spLocks noGrp="1"/>
          </p:cNvSpPr>
          <p:nvPr>
            <p:ph type="title"/>
          </p:nvPr>
        </p:nvSpPr>
        <p:spPr>
          <a:xfrm>
            <a:off x="704088" y="1143000"/>
            <a:ext cx="5340000" cy="17373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1049" name="Google Shape;1049;p185"/>
          <p:cNvSpPr txBox="1">
            <a:spLocks noGrp="1"/>
          </p:cNvSpPr>
          <p:nvPr>
            <p:ph type="subTitle" idx="1"/>
          </p:nvPr>
        </p:nvSpPr>
        <p:spPr>
          <a:xfrm>
            <a:off x="704088" y="3035808"/>
            <a:ext cx="5340000" cy="1271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95000"/>
              </a:lnSpc>
              <a:spcBef>
                <a:spcPts val="500"/>
              </a:spcBef>
              <a:spcAft>
                <a:spcPts val="0"/>
              </a:spcAft>
              <a:buClr>
                <a:schemeClr val="lt1"/>
              </a:buClr>
              <a:buSzPts val="2000"/>
              <a:buNone/>
              <a:defRPr sz="2000">
                <a:solidFill>
                  <a:schemeClr val="lt1"/>
                </a:solidFill>
              </a:defRPr>
            </a:lvl2pPr>
            <a:lvl3pPr lvl="2" algn="l">
              <a:lnSpc>
                <a:spcPct val="100000"/>
              </a:lnSpc>
              <a:spcBef>
                <a:spcPts val="900"/>
              </a:spcBef>
              <a:spcAft>
                <a:spcPts val="0"/>
              </a:spcAft>
              <a:buClr>
                <a:schemeClr val="lt1"/>
              </a:buClr>
              <a:buSzPts val="2000"/>
              <a:buNone/>
              <a:defRPr sz="2000">
                <a:solidFill>
                  <a:schemeClr val="lt1"/>
                </a:solidFill>
              </a:defRPr>
            </a:lvl3pPr>
            <a:lvl4pPr lvl="3" algn="l">
              <a:lnSpc>
                <a:spcPct val="100000"/>
              </a:lnSpc>
              <a:spcBef>
                <a:spcPts val="900"/>
              </a:spcBef>
              <a:spcAft>
                <a:spcPts val="0"/>
              </a:spcAft>
              <a:buClr>
                <a:schemeClr val="lt1"/>
              </a:buClr>
              <a:buSzPts val="2000"/>
              <a:buNone/>
              <a:defRPr sz="2000">
                <a:solidFill>
                  <a:schemeClr val="lt1"/>
                </a:solidFill>
              </a:defRPr>
            </a:lvl4pPr>
            <a:lvl5pPr lvl="4" algn="l">
              <a:lnSpc>
                <a:spcPct val="100000"/>
              </a:lnSpc>
              <a:spcBef>
                <a:spcPts val="900"/>
              </a:spcBef>
              <a:spcAft>
                <a:spcPts val="0"/>
              </a:spcAft>
              <a:buClr>
                <a:schemeClr val="lt1"/>
              </a:buClr>
              <a:buSzPts val="2000"/>
              <a:buNone/>
              <a:defRPr sz="2000">
                <a:solidFill>
                  <a:schemeClr val="lt1"/>
                </a:solidFill>
              </a:defRPr>
            </a:lvl5pPr>
            <a:lvl6pPr lvl="5" algn="l">
              <a:lnSpc>
                <a:spcPct val="100000"/>
              </a:lnSpc>
              <a:spcBef>
                <a:spcPts val="180"/>
              </a:spcBef>
              <a:spcAft>
                <a:spcPts val="0"/>
              </a:spcAft>
              <a:buClr>
                <a:schemeClr val="lt1"/>
              </a:buClr>
              <a:buSzPts val="2000"/>
              <a:buNone/>
              <a:defRPr sz="2000">
                <a:solidFill>
                  <a:schemeClr val="lt1"/>
                </a:solidFill>
              </a:defRPr>
            </a:lvl6pPr>
            <a:lvl7pPr lvl="6" algn="l">
              <a:lnSpc>
                <a:spcPct val="100000"/>
              </a:lnSpc>
              <a:spcBef>
                <a:spcPts val="180"/>
              </a:spcBef>
              <a:spcAft>
                <a:spcPts val="0"/>
              </a:spcAft>
              <a:buClr>
                <a:schemeClr val="lt1"/>
              </a:buClr>
              <a:buSzPts val="2000"/>
              <a:buNone/>
              <a:defRPr sz="2000">
                <a:solidFill>
                  <a:schemeClr val="lt1"/>
                </a:solidFill>
              </a:defRPr>
            </a:lvl7pPr>
            <a:lvl8pPr lvl="7" algn="l">
              <a:lnSpc>
                <a:spcPct val="100000"/>
              </a:lnSpc>
              <a:spcBef>
                <a:spcPts val="180"/>
              </a:spcBef>
              <a:spcAft>
                <a:spcPts val="0"/>
              </a:spcAft>
              <a:buClr>
                <a:schemeClr val="lt1"/>
              </a:buClr>
              <a:buSzPts val="2000"/>
              <a:buNone/>
              <a:defRPr sz="2000">
                <a:solidFill>
                  <a:schemeClr val="lt1"/>
                </a:solidFill>
              </a:defRPr>
            </a:lvl8pPr>
            <a:lvl9pPr lvl="8" algn="l">
              <a:lnSpc>
                <a:spcPct val="100000"/>
              </a:lnSpc>
              <a:spcBef>
                <a:spcPts val="180"/>
              </a:spcBef>
              <a:spcAft>
                <a:spcPts val="0"/>
              </a:spcAft>
              <a:buClr>
                <a:schemeClr val="lt1"/>
              </a:buClr>
              <a:buSzPts val="2000"/>
              <a:buNone/>
              <a:defRPr sz="2000">
                <a:solidFill>
                  <a:schemeClr val="lt1"/>
                </a:solidFill>
              </a:defRPr>
            </a:lvl9pPr>
          </a:lstStyle>
          <a:p>
            <a:endParaRPr/>
          </a:p>
        </p:txBody>
      </p:sp>
      <p:sp>
        <p:nvSpPr>
          <p:cNvPr id="1050" name="Google Shape;1050;p18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28 Text with three thumbnails">
  <p:cSld name="3 pics with text">
    <p:spTree>
      <p:nvGrpSpPr>
        <p:cNvPr id="1" name="Shape 1051"/>
        <p:cNvGrpSpPr/>
        <p:nvPr/>
      </p:nvGrpSpPr>
      <p:grpSpPr>
        <a:xfrm>
          <a:off x="0" y="0"/>
          <a:ext cx="0" cy="0"/>
          <a:chOff x="0" y="0"/>
          <a:chExt cx="0" cy="0"/>
        </a:xfrm>
      </p:grpSpPr>
      <p:sp>
        <p:nvSpPr>
          <p:cNvPr id="1052" name="Google Shape;1052;p186"/>
          <p:cNvSpPr txBox="1">
            <a:spLocks noGrp="1"/>
          </p:cNvSpPr>
          <p:nvPr>
            <p:ph type="body" idx="1"/>
          </p:nvPr>
        </p:nvSpPr>
        <p:spPr>
          <a:xfrm>
            <a:off x="703375" y="1867455"/>
            <a:ext cx="2112300" cy="2377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30200" algn="l">
              <a:lnSpc>
                <a:spcPct val="95000"/>
              </a:lnSpc>
              <a:spcBef>
                <a:spcPts val="400"/>
              </a:spcBef>
              <a:spcAft>
                <a:spcPts val="0"/>
              </a:spcAft>
              <a:buClr>
                <a:srgbClr val="FD4642"/>
              </a:buClr>
              <a:buSzPts val="1600"/>
              <a:buChar char="●"/>
              <a:defRPr sz="12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53" name="Google Shape;1053;p186"/>
          <p:cNvSpPr txBox="1">
            <a:spLocks noGrp="1"/>
          </p:cNvSpPr>
          <p:nvPr>
            <p:ph type="body" idx="2"/>
          </p:nvPr>
        </p:nvSpPr>
        <p:spPr>
          <a:xfrm>
            <a:off x="3516924" y="1867455"/>
            <a:ext cx="2112300" cy="2377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30200" algn="l">
              <a:lnSpc>
                <a:spcPct val="95000"/>
              </a:lnSpc>
              <a:spcBef>
                <a:spcPts val="400"/>
              </a:spcBef>
              <a:spcAft>
                <a:spcPts val="0"/>
              </a:spcAft>
              <a:buClr>
                <a:srgbClr val="FD4642"/>
              </a:buClr>
              <a:buSzPts val="1600"/>
              <a:buChar char="●"/>
              <a:defRPr sz="12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54" name="Google Shape;1054;p186"/>
          <p:cNvSpPr txBox="1">
            <a:spLocks noGrp="1"/>
          </p:cNvSpPr>
          <p:nvPr>
            <p:ph type="body" idx="3"/>
          </p:nvPr>
        </p:nvSpPr>
        <p:spPr>
          <a:xfrm>
            <a:off x="6330450" y="1867455"/>
            <a:ext cx="2112300" cy="2377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30200" algn="l">
              <a:lnSpc>
                <a:spcPct val="95000"/>
              </a:lnSpc>
              <a:spcBef>
                <a:spcPts val="400"/>
              </a:spcBef>
              <a:spcAft>
                <a:spcPts val="0"/>
              </a:spcAft>
              <a:buClr>
                <a:srgbClr val="FD4642"/>
              </a:buClr>
              <a:buSzPts val="1600"/>
              <a:buChar char="●"/>
              <a:defRPr sz="12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55" name="Google Shape;1055;p18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1056" name="Google Shape;1056;p186"/>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29 Three columns text">
  <p:cSld name="3 column text">
    <p:spTree>
      <p:nvGrpSpPr>
        <p:cNvPr id="1" name="Shape 1057"/>
        <p:cNvGrpSpPr/>
        <p:nvPr/>
      </p:nvGrpSpPr>
      <p:grpSpPr>
        <a:xfrm>
          <a:off x="0" y="0"/>
          <a:ext cx="0" cy="0"/>
          <a:chOff x="0" y="0"/>
          <a:chExt cx="0" cy="0"/>
        </a:xfrm>
      </p:grpSpPr>
      <p:sp>
        <p:nvSpPr>
          <p:cNvPr id="1058" name="Google Shape;1058;p187"/>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59" name="Google Shape;1059;p187"/>
          <p:cNvSpPr txBox="1">
            <a:spLocks noGrp="1"/>
          </p:cNvSpPr>
          <p:nvPr>
            <p:ph type="body" idx="1"/>
          </p:nvPr>
        </p:nvSpPr>
        <p:spPr>
          <a:xfrm>
            <a:off x="704851" y="1340461"/>
            <a:ext cx="2108100" cy="305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30200" algn="l">
              <a:lnSpc>
                <a:spcPct val="95000"/>
              </a:lnSpc>
              <a:spcBef>
                <a:spcPts val="400"/>
              </a:spcBef>
              <a:spcAft>
                <a:spcPts val="0"/>
              </a:spcAft>
              <a:buClr>
                <a:srgbClr val="FD4642"/>
              </a:buClr>
              <a:buSzPts val="1600"/>
              <a:buChar char="●"/>
              <a:defRPr sz="12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60" name="Google Shape;1060;p187"/>
          <p:cNvSpPr txBox="1">
            <a:spLocks noGrp="1"/>
          </p:cNvSpPr>
          <p:nvPr>
            <p:ph type="body" idx="2"/>
          </p:nvPr>
        </p:nvSpPr>
        <p:spPr>
          <a:xfrm>
            <a:off x="3516314" y="1340461"/>
            <a:ext cx="2108100" cy="305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30200" algn="l">
              <a:lnSpc>
                <a:spcPct val="95000"/>
              </a:lnSpc>
              <a:spcBef>
                <a:spcPts val="400"/>
              </a:spcBef>
              <a:spcAft>
                <a:spcPts val="0"/>
              </a:spcAft>
              <a:buClr>
                <a:srgbClr val="FD4642"/>
              </a:buClr>
              <a:buSzPts val="1600"/>
              <a:buChar char="●"/>
              <a:defRPr sz="12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61" name="Google Shape;1061;p187"/>
          <p:cNvSpPr txBox="1">
            <a:spLocks noGrp="1"/>
          </p:cNvSpPr>
          <p:nvPr>
            <p:ph type="body" idx="3"/>
          </p:nvPr>
        </p:nvSpPr>
        <p:spPr>
          <a:xfrm>
            <a:off x="6329363" y="1340461"/>
            <a:ext cx="2109900" cy="305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30200" algn="l">
              <a:lnSpc>
                <a:spcPct val="95000"/>
              </a:lnSpc>
              <a:spcBef>
                <a:spcPts val="400"/>
              </a:spcBef>
              <a:spcAft>
                <a:spcPts val="0"/>
              </a:spcAft>
              <a:buClr>
                <a:srgbClr val="FD4642"/>
              </a:buClr>
              <a:buSzPts val="1600"/>
              <a:buChar char="●"/>
              <a:defRPr sz="12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62" name="Google Shape;1062;p18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1063" name="Google Shape;1063;p187"/>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30 Two columns text">
  <p:cSld name="2 column text">
    <p:spTree>
      <p:nvGrpSpPr>
        <p:cNvPr id="1" name="Shape 1064"/>
        <p:cNvGrpSpPr/>
        <p:nvPr/>
      </p:nvGrpSpPr>
      <p:grpSpPr>
        <a:xfrm>
          <a:off x="0" y="0"/>
          <a:ext cx="0" cy="0"/>
          <a:chOff x="0" y="0"/>
          <a:chExt cx="0" cy="0"/>
        </a:xfrm>
      </p:grpSpPr>
      <p:sp>
        <p:nvSpPr>
          <p:cNvPr id="1065" name="Google Shape;1065;p188"/>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66" name="Google Shape;1066;p188"/>
          <p:cNvSpPr txBox="1">
            <a:spLocks noGrp="1"/>
          </p:cNvSpPr>
          <p:nvPr>
            <p:ph type="body" idx="1"/>
          </p:nvPr>
        </p:nvSpPr>
        <p:spPr>
          <a:xfrm>
            <a:off x="703263" y="1340462"/>
            <a:ext cx="3516300" cy="3082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67" name="Google Shape;1067;p188"/>
          <p:cNvSpPr txBox="1">
            <a:spLocks noGrp="1"/>
          </p:cNvSpPr>
          <p:nvPr>
            <p:ph type="body" idx="2"/>
          </p:nvPr>
        </p:nvSpPr>
        <p:spPr>
          <a:xfrm>
            <a:off x="4922838" y="1340462"/>
            <a:ext cx="3516300" cy="3082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68" name="Google Shape;1068;p18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1069" name="Google Shape;1069;p188"/>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31 One column text">
  <p:cSld name="Text">
    <p:spTree>
      <p:nvGrpSpPr>
        <p:cNvPr id="1" name="Shape 1070"/>
        <p:cNvGrpSpPr/>
        <p:nvPr/>
      </p:nvGrpSpPr>
      <p:grpSpPr>
        <a:xfrm>
          <a:off x="0" y="0"/>
          <a:ext cx="0" cy="0"/>
          <a:chOff x="0" y="0"/>
          <a:chExt cx="0" cy="0"/>
        </a:xfrm>
      </p:grpSpPr>
      <p:sp>
        <p:nvSpPr>
          <p:cNvPr id="1071" name="Google Shape;1071;p189"/>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72" name="Google Shape;1072;p189"/>
          <p:cNvSpPr txBox="1">
            <a:spLocks noGrp="1"/>
          </p:cNvSpPr>
          <p:nvPr>
            <p:ph type="body" idx="1"/>
          </p:nvPr>
        </p:nvSpPr>
        <p:spPr>
          <a:xfrm>
            <a:off x="693223" y="1334747"/>
            <a:ext cx="56424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b="1">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73" name="Google Shape;1073;p18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32 Screenshot (black frame) with text ">
  <p:cSld name="Picture Placholder Left, Text Right 2">
    <p:spTree>
      <p:nvGrpSpPr>
        <p:cNvPr id="1" name="Shape 1074"/>
        <p:cNvGrpSpPr/>
        <p:nvPr/>
      </p:nvGrpSpPr>
      <p:grpSpPr>
        <a:xfrm>
          <a:off x="0" y="0"/>
          <a:ext cx="0" cy="0"/>
          <a:chOff x="0" y="0"/>
          <a:chExt cx="0" cy="0"/>
        </a:xfrm>
      </p:grpSpPr>
      <p:sp>
        <p:nvSpPr>
          <p:cNvPr id="1075" name="Google Shape;1075;p190"/>
          <p:cNvSpPr/>
          <p:nvPr/>
        </p:nvSpPr>
        <p:spPr>
          <a:xfrm>
            <a:off x="0" y="0"/>
            <a:ext cx="56271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95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76" name="Google Shape;1076;p190"/>
          <p:cNvSpPr txBox="1">
            <a:spLocks noGrp="1"/>
          </p:cNvSpPr>
          <p:nvPr>
            <p:ph type="body" idx="1"/>
          </p:nvPr>
        </p:nvSpPr>
        <p:spPr>
          <a:xfrm>
            <a:off x="6330351" y="1339851"/>
            <a:ext cx="24693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77" name="Google Shape;1077;p190"/>
          <p:cNvSpPr txBox="1">
            <a:spLocks noGrp="1"/>
          </p:cNvSpPr>
          <p:nvPr>
            <p:ph type="title"/>
          </p:nvPr>
        </p:nvSpPr>
        <p:spPr>
          <a:xfrm>
            <a:off x="6330351" y="683441"/>
            <a:ext cx="24693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78" name="Google Shape;1078;p19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33 Screenshot (no frame) with text ">
  <p:cSld name="Picture Placholder Left, Text Right 2 No Frame">
    <p:spTree>
      <p:nvGrpSpPr>
        <p:cNvPr id="1" name="Shape 1079"/>
        <p:cNvGrpSpPr/>
        <p:nvPr/>
      </p:nvGrpSpPr>
      <p:grpSpPr>
        <a:xfrm>
          <a:off x="0" y="0"/>
          <a:ext cx="0" cy="0"/>
          <a:chOff x="0" y="0"/>
          <a:chExt cx="0" cy="0"/>
        </a:xfrm>
      </p:grpSpPr>
      <p:sp>
        <p:nvSpPr>
          <p:cNvPr id="1080" name="Google Shape;1080;p191"/>
          <p:cNvSpPr txBox="1">
            <a:spLocks noGrp="1"/>
          </p:cNvSpPr>
          <p:nvPr>
            <p:ph type="body" idx="1"/>
          </p:nvPr>
        </p:nvSpPr>
        <p:spPr>
          <a:xfrm>
            <a:off x="6330351" y="1339851"/>
            <a:ext cx="24693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81" name="Google Shape;1081;p191"/>
          <p:cNvSpPr txBox="1">
            <a:spLocks noGrp="1"/>
          </p:cNvSpPr>
          <p:nvPr>
            <p:ph type="title"/>
          </p:nvPr>
        </p:nvSpPr>
        <p:spPr>
          <a:xfrm>
            <a:off x="6330351" y="683441"/>
            <a:ext cx="24693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82" name="Google Shape;1082;p191"/>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34 Large screenshot with headline">
  <p:cSld name="Picture Placeholder">
    <p:bg>
      <p:bgPr>
        <a:solidFill>
          <a:schemeClr val="dk1"/>
        </a:solidFill>
        <a:effectLst/>
      </p:bgPr>
    </p:bg>
    <p:spTree>
      <p:nvGrpSpPr>
        <p:cNvPr id="1" name="Shape 1083"/>
        <p:cNvGrpSpPr/>
        <p:nvPr/>
      </p:nvGrpSpPr>
      <p:grpSpPr>
        <a:xfrm>
          <a:off x="0" y="0"/>
          <a:ext cx="0" cy="0"/>
          <a:chOff x="0" y="0"/>
          <a:chExt cx="0" cy="0"/>
        </a:xfrm>
      </p:grpSpPr>
      <p:sp>
        <p:nvSpPr>
          <p:cNvPr id="1084" name="Google Shape;1084;p192"/>
          <p:cNvSpPr txBox="1">
            <a:spLocks noGrp="1"/>
          </p:cNvSpPr>
          <p:nvPr>
            <p:ph type="title"/>
          </p:nvPr>
        </p:nvSpPr>
        <p:spPr>
          <a:xfrm>
            <a:off x="693223" y="435791"/>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solidFill>
                  <a:schemeClr val="lt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85" name="Google Shape;1085;p19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matchingName="40 Thank you (one name)">
  <p:cSld name="Thank you dark background">
    <p:bg>
      <p:bgPr>
        <a:solidFill>
          <a:schemeClr val="accent2"/>
        </a:solidFill>
        <a:effectLst/>
      </p:bgPr>
    </p:bg>
    <p:spTree>
      <p:nvGrpSpPr>
        <p:cNvPr id="1" name="Shape 1086"/>
        <p:cNvGrpSpPr/>
        <p:nvPr/>
      </p:nvGrpSpPr>
      <p:grpSpPr>
        <a:xfrm>
          <a:off x="0" y="0"/>
          <a:ext cx="0" cy="0"/>
          <a:chOff x="0" y="0"/>
          <a:chExt cx="0" cy="0"/>
        </a:xfrm>
      </p:grpSpPr>
      <p:pic>
        <p:nvPicPr>
          <p:cNvPr id="1087" name="Google Shape;1087;p193"/>
          <p:cNvPicPr preferRelativeResize="0"/>
          <p:nvPr/>
        </p:nvPicPr>
        <p:blipFill rotWithShape="1">
          <a:blip r:embed="rId2">
            <a:alphaModFix/>
          </a:blip>
          <a:srcRect l="12697" t="10059" r="9548" b="8087"/>
          <a:stretch/>
        </p:blipFill>
        <p:spPr>
          <a:xfrm>
            <a:off x="-1" y="0"/>
            <a:ext cx="9144001" cy="5143500"/>
          </a:xfrm>
          <a:prstGeom prst="rect">
            <a:avLst/>
          </a:prstGeom>
          <a:noFill/>
          <a:ln>
            <a:noFill/>
          </a:ln>
        </p:spPr>
      </p:pic>
      <p:sp>
        <p:nvSpPr>
          <p:cNvPr id="1088" name="Google Shape;1088;p193"/>
          <p:cNvSpPr txBox="1">
            <a:spLocks noGrp="1"/>
          </p:cNvSpPr>
          <p:nvPr>
            <p:ph type="body" idx="1"/>
          </p:nvPr>
        </p:nvSpPr>
        <p:spPr>
          <a:xfrm>
            <a:off x="4915676" y="223647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89" name="Google Shape;1089;p193"/>
          <p:cNvSpPr txBox="1">
            <a:spLocks noGrp="1"/>
          </p:cNvSpPr>
          <p:nvPr>
            <p:ph type="body" idx="2"/>
          </p:nvPr>
        </p:nvSpPr>
        <p:spPr>
          <a:xfrm>
            <a:off x="4915676" y="241935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90" name="Google Shape;1090;p193"/>
          <p:cNvSpPr txBox="1">
            <a:spLocks noGrp="1"/>
          </p:cNvSpPr>
          <p:nvPr>
            <p:ph type="body" idx="3"/>
          </p:nvPr>
        </p:nvSpPr>
        <p:spPr>
          <a:xfrm>
            <a:off x="4915676" y="278937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91" name="Google Shape;1091;p193"/>
          <p:cNvSpPr txBox="1">
            <a:spLocks noGrp="1"/>
          </p:cNvSpPr>
          <p:nvPr>
            <p:ph type="body" idx="4"/>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pic>
        <p:nvPicPr>
          <p:cNvPr id="1092" name="Google Shape;1092;p193"/>
          <p:cNvPicPr preferRelativeResize="0"/>
          <p:nvPr/>
        </p:nvPicPr>
        <p:blipFill rotWithShape="1">
          <a:blip r:embed="rId3">
            <a:alphaModFix/>
          </a:blip>
          <a:srcRect/>
          <a:stretch/>
        </p:blipFill>
        <p:spPr>
          <a:xfrm>
            <a:off x="538994" y="-36451"/>
            <a:ext cx="1027870" cy="1027848"/>
          </a:xfrm>
          <a:prstGeom prst="rect">
            <a:avLst/>
          </a:prstGeom>
          <a:noFill/>
          <a:ln>
            <a:noFill/>
          </a:ln>
        </p:spPr>
      </p:pic>
      <p:sp>
        <p:nvSpPr>
          <p:cNvPr id="1093" name="Google Shape;1093;p19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 Speakers (2)">
  <p:cSld name="2 speakers">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693223" y="667512"/>
            <a:ext cx="4507992" cy="51435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31" name="Google Shape;131;p20"/>
          <p:cNvSpPr txBox="1">
            <a:spLocks noGrp="1"/>
          </p:cNvSpPr>
          <p:nvPr>
            <p:ph type="body" idx="1"/>
          </p:nvPr>
        </p:nvSpPr>
        <p:spPr>
          <a:xfrm>
            <a:off x="2102923" y="2186282"/>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32" name="Google Shape;132;p20"/>
          <p:cNvSpPr txBox="1">
            <a:spLocks noGrp="1"/>
          </p:cNvSpPr>
          <p:nvPr>
            <p:ph type="body" idx="2"/>
          </p:nvPr>
        </p:nvSpPr>
        <p:spPr>
          <a:xfrm>
            <a:off x="2102923" y="2460602"/>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3" name="Google Shape;133;p20"/>
          <p:cNvSpPr txBox="1">
            <a:spLocks noGrp="1"/>
          </p:cNvSpPr>
          <p:nvPr>
            <p:ph type="body" idx="3"/>
          </p:nvPr>
        </p:nvSpPr>
        <p:spPr>
          <a:xfrm>
            <a:off x="2102923" y="2861106"/>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4" name="Google Shape;134;p20"/>
          <p:cNvSpPr txBox="1">
            <a:spLocks noGrp="1"/>
          </p:cNvSpPr>
          <p:nvPr>
            <p:ph type="body" idx="4"/>
          </p:nvPr>
        </p:nvSpPr>
        <p:spPr>
          <a:xfrm>
            <a:off x="4922323" y="2186282"/>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35" name="Google Shape;135;p20"/>
          <p:cNvSpPr txBox="1">
            <a:spLocks noGrp="1"/>
          </p:cNvSpPr>
          <p:nvPr>
            <p:ph type="body" idx="5"/>
          </p:nvPr>
        </p:nvSpPr>
        <p:spPr>
          <a:xfrm>
            <a:off x="4922323" y="2460602"/>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6" name="Google Shape;136;p20"/>
          <p:cNvSpPr txBox="1">
            <a:spLocks noGrp="1"/>
          </p:cNvSpPr>
          <p:nvPr>
            <p:ph type="body" idx="6"/>
          </p:nvPr>
        </p:nvSpPr>
        <p:spPr>
          <a:xfrm>
            <a:off x="4922323" y="2861106"/>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37" name="Google Shape;137;p20"/>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38" name="Google Shape;138;p2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matchingName="40 Thank you (one name) 1">
  <p:cSld name="Thank you dark background_1">
    <p:bg>
      <p:bgPr>
        <a:solidFill>
          <a:schemeClr val="accent2"/>
        </a:solidFill>
        <a:effectLst/>
      </p:bgPr>
    </p:bg>
    <p:spTree>
      <p:nvGrpSpPr>
        <p:cNvPr id="1" name="Shape 1094"/>
        <p:cNvGrpSpPr/>
        <p:nvPr/>
      </p:nvGrpSpPr>
      <p:grpSpPr>
        <a:xfrm>
          <a:off x="0" y="0"/>
          <a:ext cx="0" cy="0"/>
          <a:chOff x="0" y="0"/>
          <a:chExt cx="0" cy="0"/>
        </a:xfrm>
      </p:grpSpPr>
      <p:pic>
        <p:nvPicPr>
          <p:cNvPr id="1095" name="Google Shape;1095;p194"/>
          <p:cNvPicPr preferRelativeResize="0"/>
          <p:nvPr/>
        </p:nvPicPr>
        <p:blipFill rotWithShape="1">
          <a:blip r:embed="rId2">
            <a:alphaModFix/>
          </a:blip>
          <a:srcRect l="12697" t="10059" r="9548" b="8087"/>
          <a:stretch/>
        </p:blipFill>
        <p:spPr>
          <a:xfrm>
            <a:off x="-1" y="0"/>
            <a:ext cx="9144001" cy="5143500"/>
          </a:xfrm>
          <a:prstGeom prst="rect">
            <a:avLst/>
          </a:prstGeom>
          <a:noFill/>
          <a:ln>
            <a:noFill/>
          </a:ln>
        </p:spPr>
      </p:pic>
      <p:sp>
        <p:nvSpPr>
          <p:cNvPr id="1096" name="Google Shape;1096;p194"/>
          <p:cNvSpPr txBox="1">
            <a:spLocks noGrp="1"/>
          </p:cNvSpPr>
          <p:nvPr>
            <p:ph type="body" idx="1"/>
          </p:nvPr>
        </p:nvSpPr>
        <p:spPr>
          <a:xfrm>
            <a:off x="4915676" y="223647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97" name="Google Shape;1097;p194"/>
          <p:cNvSpPr txBox="1">
            <a:spLocks noGrp="1"/>
          </p:cNvSpPr>
          <p:nvPr>
            <p:ph type="body" idx="2"/>
          </p:nvPr>
        </p:nvSpPr>
        <p:spPr>
          <a:xfrm>
            <a:off x="4915676" y="241935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98" name="Google Shape;1098;p194"/>
          <p:cNvSpPr txBox="1">
            <a:spLocks noGrp="1"/>
          </p:cNvSpPr>
          <p:nvPr>
            <p:ph type="body" idx="3"/>
          </p:nvPr>
        </p:nvSpPr>
        <p:spPr>
          <a:xfrm>
            <a:off x="4915676" y="278937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099" name="Google Shape;1099;p194"/>
          <p:cNvSpPr txBox="1">
            <a:spLocks noGrp="1"/>
          </p:cNvSpPr>
          <p:nvPr>
            <p:ph type="body" idx="4"/>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pic>
        <p:nvPicPr>
          <p:cNvPr id="1100" name="Google Shape;1100;p194"/>
          <p:cNvPicPr preferRelativeResize="0"/>
          <p:nvPr/>
        </p:nvPicPr>
        <p:blipFill rotWithShape="1">
          <a:blip r:embed="rId3">
            <a:alphaModFix/>
          </a:blip>
          <a:srcRect/>
          <a:stretch/>
        </p:blipFill>
        <p:spPr>
          <a:xfrm>
            <a:off x="538994" y="-36451"/>
            <a:ext cx="1027870" cy="1027848"/>
          </a:xfrm>
          <a:prstGeom prst="rect">
            <a:avLst/>
          </a:prstGeom>
          <a:noFill/>
          <a:ln>
            <a:noFill/>
          </a:ln>
        </p:spPr>
      </p:pic>
      <p:pic>
        <p:nvPicPr>
          <p:cNvPr id="1101" name="Google Shape;1101;p194"/>
          <p:cNvPicPr preferRelativeResize="0"/>
          <p:nvPr/>
        </p:nvPicPr>
        <p:blipFill rotWithShape="1">
          <a:blip r:embed="rId4">
            <a:alphaModFix/>
          </a:blip>
          <a:srcRect/>
          <a:stretch/>
        </p:blipFill>
        <p:spPr>
          <a:xfrm>
            <a:off x="1636906" y="-70149"/>
            <a:ext cx="1102083" cy="1102083"/>
          </a:xfrm>
          <a:prstGeom prst="rect">
            <a:avLst/>
          </a:prstGeom>
          <a:noFill/>
          <a:ln>
            <a:noFill/>
          </a:ln>
        </p:spPr>
      </p:pic>
      <p:sp>
        <p:nvSpPr>
          <p:cNvPr id="1102" name="Google Shape;1102;p19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matchingName="37 Thank you (four names)">
  <p:cSld name="Thank you 4 names dark background">
    <p:bg>
      <p:bgPr>
        <a:solidFill>
          <a:schemeClr val="accent2"/>
        </a:solidFill>
        <a:effectLst/>
      </p:bgPr>
    </p:bg>
    <p:spTree>
      <p:nvGrpSpPr>
        <p:cNvPr id="1" name="Shape 1103"/>
        <p:cNvGrpSpPr/>
        <p:nvPr/>
      </p:nvGrpSpPr>
      <p:grpSpPr>
        <a:xfrm>
          <a:off x="0" y="0"/>
          <a:ext cx="0" cy="0"/>
          <a:chOff x="0" y="0"/>
          <a:chExt cx="0" cy="0"/>
        </a:xfrm>
      </p:grpSpPr>
      <p:pic>
        <p:nvPicPr>
          <p:cNvPr id="1104" name="Google Shape;1104;p195"/>
          <p:cNvPicPr preferRelativeResize="0"/>
          <p:nvPr/>
        </p:nvPicPr>
        <p:blipFill rotWithShape="1">
          <a:blip r:embed="rId2">
            <a:alphaModFix/>
          </a:blip>
          <a:srcRect l="12697" t="10059" r="9548" b="8087"/>
          <a:stretch/>
        </p:blipFill>
        <p:spPr>
          <a:xfrm>
            <a:off x="0" y="25"/>
            <a:ext cx="9144001" cy="5143500"/>
          </a:xfrm>
          <a:prstGeom prst="rect">
            <a:avLst/>
          </a:prstGeom>
          <a:noFill/>
          <a:ln>
            <a:noFill/>
          </a:ln>
        </p:spPr>
      </p:pic>
      <p:sp>
        <p:nvSpPr>
          <p:cNvPr id="1105" name="Google Shape;1105;p195"/>
          <p:cNvSpPr txBox="1">
            <a:spLocks noGrp="1"/>
          </p:cNvSpPr>
          <p:nvPr>
            <p:ph type="body" idx="1"/>
          </p:nvPr>
        </p:nvSpPr>
        <p:spPr>
          <a:xfrm>
            <a:off x="4915676" y="63627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06" name="Google Shape;1106;p195"/>
          <p:cNvSpPr txBox="1">
            <a:spLocks noGrp="1"/>
          </p:cNvSpPr>
          <p:nvPr>
            <p:ph type="body" idx="2"/>
          </p:nvPr>
        </p:nvSpPr>
        <p:spPr>
          <a:xfrm>
            <a:off x="4915676" y="81915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07" name="Google Shape;1107;p195"/>
          <p:cNvSpPr txBox="1">
            <a:spLocks noGrp="1"/>
          </p:cNvSpPr>
          <p:nvPr>
            <p:ph type="body" idx="3"/>
          </p:nvPr>
        </p:nvSpPr>
        <p:spPr>
          <a:xfrm>
            <a:off x="4915676" y="118917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08" name="Google Shape;1108;p195"/>
          <p:cNvSpPr txBox="1">
            <a:spLocks noGrp="1"/>
          </p:cNvSpPr>
          <p:nvPr>
            <p:ph type="body" idx="4"/>
          </p:nvPr>
        </p:nvSpPr>
        <p:spPr>
          <a:xfrm>
            <a:off x="4915676" y="3769995"/>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09" name="Google Shape;1109;p195"/>
          <p:cNvSpPr txBox="1">
            <a:spLocks noGrp="1"/>
          </p:cNvSpPr>
          <p:nvPr>
            <p:ph type="body" idx="5"/>
          </p:nvPr>
        </p:nvSpPr>
        <p:spPr>
          <a:xfrm>
            <a:off x="4915676" y="3952875"/>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10" name="Google Shape;1110;p195"/>
          <p:cNvSpPr txBox="1">
            <a:spLocks noGrp="1"/>
          </p:cNvSpPr>
          <p:nvPr>
            <p:ph type="body" idx="6"/>
          </p:nvPr>
        </p:nvSpPr>
        <p:spPr>
          <a:xfrm>
            <a:off x="4915676" y="4322899"/>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11" name="Google Shape;1111;p195"/>
          <p:cNvSpPr txBox="1">
            <a:spLocks noGrp="1"/>
          </p:cNvSpPr>
          <p:nvPr>
            <p:ph type="body" idx="7"/>
          </p:nvPr>
        </p:nvSpPr>
        <p:spPr>
          <a:xfrm>
            <a:off x="4915676" y="273177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12" name="Google Shape;1112;p195"/>
          <p:cNvSpPr txBox="1">
            <a:spLocks noGrp="1"/>
          </p:cNvSpPr>
          <p:nvPr>
            <p:ph type="body" idx="8"/>
          </p:nvPr>
        </p:nvSpPr>
        <p:spPr>
          <a:xfrm>
            <a:off x="4915676" y="291465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13" name="Google Shape;1113;p195"/>
          <p:cNvSpPr txBox="1">
            <a:spLocks noGrp="1"/>
          </p:cNvSpPr>
          <p:nvPr>
            <p:ph type="body" idx="9"/>
          </p:nvPr>
        </p:nvSpPr>
        <p:spPr>
          <a:xfrm>
            <a:off x="4915676" y="328467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14" name="Google Shape;1114;p195"/>
          <p:cNvSpPr txBox="1">
            <a:spLocks noGrp="1"/>
          </p:cNvSpPr>
          <p:nvPr>
            <p:ph type="body" idx="13"/>
          </p:nvPr>
        </p:nvSpPr>
        <p:spPr>
          <a:xfrm>
            <a:off x="4915676" y="168402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15" name="Google Shape;1115;p195"/>
          <p:cNvSpPr txBox="1">
            <a:spLocks noGrp="1"/>
          </p:cNvSpPr>
          <p:nvPr>
            <p:ph type="body" idx="14"/>
          </p:nvPr>
        </p:nvSpPr>
        <p:spPr>
          <a:xfrm>
            <a:off x="4915676" y="186690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16" name="Google Shape;1116;p195"/>
          <p:cNvSpPr txBox="1">
            <a:spLocks noGrp="1"/>
          </p:cNvSpPr>
          <p:nvPr>
            <p:ph type="body" idx="15"/>
          </p:nvPr>
        </p:nvSpPr>
        <p:spPr>
          <a:xfrm>
            <a:off x="4915676" y="223692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17" name="Google Shape;1117;p195"/>
          <p:cNvSpPr txBox="1">
            <a:spLocks noGrp="1"/>
          </p:cNvSpPr>
          <p:nvPr>
            <p:ph type="body" idx="16"/>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pic>
        <p:nvPicPr>
          <p:cNvPr id="1118" name="Google Shape;1118;p195"/>
          <p:cNvPicPr preferRelativeResize="0"/>
          <p:nvPr/>
        </p:nvPicPr>
        <p:blipFill rotWithShape="1">
          <a:blip r:embed="rId3">
            <a:alphaModFix/>
          </a:blip>
          <a:srcRect/>
          <a:stretch/>
        </p:blipFill>
        <p:spPr>
          <a:xfrm>
            <a:off x="538994" y="-36451"/>
            <a:ext cx="1027870" cy="1027848"/>
          </a:xfrm>
          <a:prstGeom prst="rect">
            <a:avLst/>
          </a:prstGeom>
          <a:noFill/>
          <a:ln>
            <a:noFill/>
          </a:ln>
        </p:spPr>
      </p:pic>
      <p:sp>
        <p:nvSpPr>
          <p:cNvPr id="1119" name="Google Shape;1119;p19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matchingName="38 Thank you (three names)">
  <p:cSld name="Thank you 3 names dark background">
    <p:bg>
      <p:bgPr>
        <a:solidFill>
          <a:schemeClr val="accent2"/>
        </a:solidFill>
        <a:effectLst/>
      </p:bgPr>
    </p:bg>
    <p:spTree>
      <p:nvGrpSpPr>
        <p:cNvPr id="1" name="Shape 1120"/>
        <p:cNvGrpSpPr/>
        <p:nvPr/>
      </p:nvGrpSpPr>
      <p:grpSpPr>
        <a:xfrm>
          <a:off x="0" y="0"/>
          <a:ext cx="0" cy="0"/>
          <a:chOff x="0" y="0"/>
          <a:chExt cx="0" cy="0"/>
        </a:xfrm>
      </p:grpSpPr>
      <p:pic>
        <p:nvPicPr>
          <p:cNvPr id="1121" name="Google Shape;1121;p196"/>
          <p:cNvPicPr preferRelativeResize="0"/>
          <p:nvPr/>
        </p:nvPicPr>
        <p:blipFill rotWithShape="1">
          <a:blip r:embed="rId2">
            <a:alphaModFix/>
          </a:blip>
          <a:srcRect l="12697" t="10059" r="9548" b="8087"/>
          <a:stretch/>
        </p:blipFill>
        <p:spPr>
          <a:xfrm>
            <a:off x="0" y="25"/>
            <a:ext cx="9144001" cy="5143500"/>
          </a:xfrm>
          <a:prstGeom prst="rect">
            <a:avLst/>
          </a:prstGeom>
          <a:noFill/>
          <a:ln>
            <a:noFill/>
          </a:ln>
        </p:spPr>
      </p:pic>
      <p:sp>
        <p:nvSpPr>
          <p:cNvPr id="1122" name="Google Shape;1122;p196"/>
          <p:cNvSpPr txBox="1">
            <a:spLocks noGrp="1"/>
          </p:cNvSpPr>
          <p:nvPr>
            <p:ph type="body" idx="1"/>
          </p:nvPr>
        </p:nvSpPr>
        <p:spPr>
          <a:xfrm>
            <a:off x="4915676" y="96012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23" name="Google Shape;1123;p196"/>
          <p:cNvSpPr txBox="1">
            <a:spLocks noGrp="1"/>
          </p:cNvSpPr>
          <p:nvPr>
            <p:ph type="body" idx="2"/>
          </p:nvPr>
        </p:nvSpPr>
        <p:spPr>
          <a:xfrm>
            <a:off x="4915676" y="114300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24" name="Google Shape;1124;p196"/>
          <p:cNvSpPr txBox="1">
            <a:spLocks noGrp="1"/>
          </p:cNvSpPr>
          <p:nvPr>
            <p:ph type="body" idx="3"/>
          </p:nvPr>
        </p:nvSpPr>
        <p:spPr>
          <a:xfrm>
            <a:off x="4915676" y="151302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25" name="Google Shape;1125;p196"/>
          <p:cNvSpPr txBox="1">
            <a:spLocks noGrp="1"/>
          </p:cNvSpPr>
          <p:nvPr>
            <p:ph type="body" idx="4"/>
          </p:nvPr>
        </p:nvSpPr>
        <p:spPr>
          <a:xfrm>
            <a:off x="4915676" y="2322195"/>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26" name="Google Shape;1126;p196"/>
          <p:cNvSpPr txBox="1">
            <a:spLocks noGrp="1"/>
          </p:cNvSpPr>
          <p:nvPr>
            <p:ph type="body" idx="5"/>
          </p:nvPr>
        </p:nvSpPr>
        <p:spPr>
          <a:xfrm>
            <a:off x="4915676" y="2505075"/>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27" name="Google Shape;1127;p196"/>
          <p:cNvSpPr txBox="1">
            <a:spLocks noGrp="1"/>
          </p:cNvSpPr>
          <p:nvPr>
            <p:ph type="body" idx="6"/>
          </p:nvPr>
        </p:nvSpPr>
        <p:spPr>
          <a:xfrm>
            <a:off x="4915676" y="2875099"/>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28" name="Google Shape;1128;p196"/>
          <p:cNvSpPr txBox="1">
            <a:spLocks noGrp="1"/>
          </p:cNvSpPr>
          <p:nvPr>
            <p:ph type="body" idx="7"/>
          </p:nvPr>
        </p:nvSpPr>
        <p:spPr>
          <a:xfrm>
            <a:off x="4915676" y="366522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29" name="Google Shape;1129;p196"/>
          <p:cNvSpPr txBox="1">
            <a:spLocks noGrp="1"/>
          </p:cNvSpPr>
          <p:nvPr>
            <p:ph type="body" idx="8"/>
          </p:nvPr>
        </p:nvSpPr>
        <p:spPr>
          <a:xfrm>
            <a:off x="4915676" y="384810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30" name="Google Shape;1130;p196"/>
          <p:cNvSpPr txBox="1">
            <a:spLocks noGrp="1"/>
          </p:cNvSpPr>
          <p:nvPr>
            <p:ph type="body" idx="9"/>
          </p:nvPr>
        </p:nvSpPr>
        <p:spPr>
          <a:xfrm>
            <a:off x="4915676" y="421812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31" name="Google Shape;1131;p196"/>
          <p:cNvSpPr txBox="1">
            <a:spLocks noGrp="1"/>
          </p:cNvSpPr>
          <p:nvPr>
            <p:ph type="body" idx="13"/>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pic>
        <p:nvPicPr>
          <p:cNvPr id="1132" name="Google Shape;1132;p196"/>
          <p:cNvPicPr preferRelativeResize="0"/>
          <p:nvPr/>
        </p:nvPicPr>
        <p:blipFill rotWithShape="1">
          <a:blip r:embed="rId3">
            <a:alphaModFix/>
          </a:blip>
          <a:srcRect/>
          <a:stretch/>
        </p:blipFill>
        <p:spPr>
          <a:xfrm>
            <a:off x="538994" y="-36451"/>
            <a:ext cx="1027870" cy="1027848"/>
          </a:xfrm>
          <a:prstGeom prst="rect">
            <a:avLst/>
          </a:prstGeom>
          <a:noFill/>
          <a:ln>
            <a:noFill/>
          </a:ln>
        </p:spPr>
      </p:pic>
      <p:sp>
        <p:nvSpPr>
          <p:cNvPr id="1133" name="Google Shape;1133;p19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matchingName="39 Thank you (two names)">
  <p:cSld name="Thank you 2 names dark background">
    <p:bg>
      <p:bgPr>
        <a:solidFill>
          <a:schemeClr val="accent2"/>
        </a:solidFill>
        <a:effectLst/>
      </p:bgPr>
    </p:bg>
    <p:spTree>
      <p:nvGrpSpPr>
        <p:cNvPr id="1" name="Shape 1134"/>
        <p:cNvGrpSpPr/>
        <p:nvPr/>
      </p:nvGrpSpPr>
      <p:grpSpPr>
        <a:xfrm>
          <a:off x="0" y="0"/>
          <a:ext cx="0" cy="0"/>
          <a:chOff x="0" y="0"/>
          <a:chExt cx="0" cy="0"/>
        </a:xfrm>
      </p:grpSpPr>
      <p:pic>
        <p:nvPicPr>
          <p:cNvPr id="1135" name="Google Shape;1135;p197"/>
          <p:cNvPicPr preferRelativeResize="0"/>
          <p:nvPr/>
        </p:nvPicPr>
        <p:blipFill rotWithShape="1">
          <a:blip r:embed="rId2">
            <a:alphaModFix/>
          </a:blip>
          <a:srcRect l="12697" t="10059" r="9548" b="8087"/>
          <a:stretch/>
        </p:blipFill>
        <p:spPr>
          <a:xfrm>
            <a:off x="0" y="25"/>
            <a:ext cx="9144001" cy="5143500"/>
          </a:xfrm>
          <a:prstGeom prst="rect">
            <a:avLst/>
          </a:prstGeom>
          <a:noFill/>
          <a:ln>
            <a:noFill/>
          </a:ln>
        </p:spPr>
      </p:pic>
      <p:sp>
        <p:nvSpPr>
          <p:cNvPr id="1136" name="Google Shape;1136;p197"/>
          <p:cNvSpPr txBox="1">
            <a:spLocks noGrp="1"/>
          </p:cNvSpPr>
          <p:nvPr>
            <p:ph type="body" idx="1"/>
          </p:nvPr>
        </p:nvSpPr>
        <p:spPr>
          <a:xfrm>
            <a:off x="4915676" y="2969895"/>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37" name="Google Shape;1137;p197"/>
          <p:cNvSpPr txBox="1">
            <a:spLocks noGrp="1"/>
          </p:cNvSpPr>
          <p:nvPr>
            <p:ph type="body" idx="2"/>
          </p:nvPr>
        </p:nvSpPr>
        <p:spPr>
          <a:xfrm>
            <a:off x="4915676" y="3152775"/>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38" name="Google Shape;1138;p197"/>
          <p:cNvSpPr txBox="1">
            <a:spLocks noGrp="1"/>
          </p:cNvSpPr>
          <p:nvPr>
            <p:ph type="body" idx="3"/>
          </p:nvPr>
        </p:nvSpPr>
        <p:spPr>
          <a:xfrm>
            <a:off x="4915676" y="3522799"/>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39" name="Google Shape;1139;p197"/>
          <p:cNvSpPr txBox="1">
            <a:spLocks noGrp="1"/>
          </p:cNvSpPr>
          <p:nvPr>
            <p:ph type="body" idx="4"/>
          </p:nvPr>
        </p:nvSpPr>
        <p:spPr>
          <a:xfrm>
            <a:off x="4915676" y="1636395"/>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40" name="Google Shape;1140;p197"/>
          <p:cNvSpPr txBox="1">
            <a:spLocks noGrp="1"/>
          </p:cNvSpPr>
          <p:nvPr>
            <p:ph type="body" idx="5"/>
          </p:nvPr>
        </p:nvSpPr>
        <p:spPr>
          <a:xfrm>
            <a:off x="4915676" y="1819275"/>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41" name="Google Shape;1141;p197"/>
          <p:cNvSpPr txBox="1">
            <a:spLocks noGrp="1"/>
          </p:cNvSpPr>
          <p:nvPr>
            <p:ph type="body" idx="6"/>
          </p:nvPr>
        </p:nvSpPr>
        <p:spPr>
          <a:xfrm>
            <a:off x="4915676" y="2189299"/>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42" name="Google Shape;1142;p197"/>
          <p:cNvSpPr txBox="1">
            <a:spLocks noGrp="1"/>
          </p:cNvSpPr>
          <p:nvPr>
            <p:ph type="body" idx="7"/>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pic>
        <p:nvPicPr>
          <p:cNvPr id="1143" name="Google Shape;1143;p197"/>
          <p:cNvPicPr preferRelativeResize="0"/>
          <p:nvPr/>
        </p:nvPicPr>
        <p:blipFill rotWithShape="1">
          <a:blip r:embed="rId3">
            <a:alphaModFix/>
          </a:blip>
          <a:srcRect/>
          <a:stretch/>
        </p:blipFill>
        <p:spPr>
          <a:xfrm>
            <a:off x="538994" y="-36451"/>
            <a:ext cx="1027870" cy="1027848"/>
          </a:xfrm>
          <a:prstGeom prst="rect">
            <a:avLst/>
          </a:prstGeom>
          <a:noFill/>
          <a:ln>
            <a:noFill/>
          </a:ln>
        </p:spPr>
      </p:pic>
      <p:sp>
        <p:nvSpPr>
          <p:cNvPr id="1144" name="Google Shape;1144;p19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matchingName="41 Thank you, white">
  <p:cSld name="Thank you white background">
    <p:spTree>
      <p:nvGrpSpPr>
        <p:cNvPr id="1" name="Shape 1145"/>
        <p:cNvGrpSpPr/>
        <p:nvPr/>
      </p:nvGrpSpPr>
      <p:grpSpPr>
        <a:xfrm>
          <a:off x="0" y="0"/>
          <a:ext cx="0" cy="0"/>
          <a:chOff x="0" y="0"/>
          <a:chExt cx="0" cy="0"/>
        </a:xfrm>
      </p:grpSpPr>
      <p:sp>
        <p:nvSpPr>
          <p:cNvPr id="1146" name="Google Shape;1146;p198"/>
          <p:cNvSpPr txBox="1">
            <a:spLocks noGrp="1"/>
          </p:cNvSpPr>
          <p:nvPr>
            <p:ph type="body" idx="1"/>
          </p:nvPr>
        </p:nvSpPr>
        <p:spPr>
          <a:xfrm>
            <a:off x="4915676" y="223647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47" name="Google Shape;1147;p198"/>
          <p:cNvSpPr txBox="1">
            <a:spLocks noGrp="1"/>
          </p:cNvSpPr>
          <p:nvPr>
            <p:ph type="body" idx="2"/>
          </p:nvPr>
        </p:nvSpPr>
        <p:spPr>
          <a:xfrm>
            <a:off x="4915676" y="241935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48" name="Google Shape;1148;p198"/>
          <p:cNvSpPr txBox="1">
            <a:spLocks noGrp="1"/>
          </p:cNvSpPr>
          <p:nvPr>
            <p:ph type="body" idx="3"/>
          </p:nvPr>
        </p:nvSpPr>
        <p:spPr>
          <a:xfrm>
            <a:off x="4915676" y="278937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49" name="Google Shape;1149;p198"/>
          <p:cNvSpPr txBox="1">
            <a:spLocks noGrp="1"/>
          </p:cNvSpPr>
          <p:nvPr>
            <p:ph type="body" idx="4"/>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dk1"/>
                </a:solidFill>
                <a:latin typeface="Times"/>
                <a:ea typeface="Times"/>
                <a:cs typeface="Times"/>
                <a:sym typeface="Times"/>
              </a:defRPr>
            </a:lvl1pPr>
            <a:lvl2pPr marL="914400" lvl="1" indent="-330200" algn="l">
              <a:lnSpc>
                <a:spcPct val="95000"/>
              </a:lnSpc>
              <a:spcBef>
                <a:spcPts val="500"/>
              </a:spcBef>
              <a:spcAft>
                <a:spcPts val="0"/>
              </a:spcAft>
              <a:buSzPts val="160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pic>
        <p:nvPicPr>
          <p:cNvPr id="1150" name="Google Shape;1150;p198"/>
          <p:cNvPicPr preferRelativeResize="0"/>
          <p:nvPr/>
        </p:nvPicPr>
        <p:blipFill rotWithShape="1">
          <a:blip r:embed="rId2">
            <a:alphaModFix/>
          </a:blip>
          <a:srcRect/>
          <a:stretch/>
        </p:blipFill>
        <p:spPr>
          <a:xfrm>
            <a:off x="681300" y="-22902"/>
            <a:ext cx="749222" cy="1001595"/>
          </a:xfrm>
          <a:prstGeom prst="rect">
            <a:avLst/>
          </a:prstGeom>
          <a:noFill/>
          <a:ln>
            <a:noFill/>
          </a:ln>
        </p:spPr>
      </p:pic>
      <p:sp>
        <p:nvSpPr>
          <p:cNvPr id="1151" name="Google Shape;1151;p19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42 Artstor">
  <p:cSld name="Title Only_3">
    <p:spTree>
      <p:nvGrpSpPr>
        <p:cNvPr id="1" name="Shape 1152"/>
        <p:cNvGrpSpPr/>
        <p:nvPr/>
      </p:nvGrpSpPr>
      <p:grpSpPr>
        <a:xfrm>
          <a:off x="0" y="0"/>
          <a:ext cx="0" cy="0"/>
          <a:chOff x="0" y="0"/>
          <a:chExt cx="0" cy="0"/>
        </a:xfrm>
      </p:grpSpPr>
      <p:pic>
        <p:nvPicPr>
          <p:cNvPr id="1153" name="Google Shape;1153;p199"/>
          <p:cNvPicPr preferRelativeResize="0"/>
          <p:nvPr/>
        </p:nvPicPr>
        <p:blipFill rotWithShape="1">
          <a:blip r:embed="rId2">
            <a:alphaModFix/>
          </a:blip>
          <a:srcRect/>
          <a:stretch/>
        </p:blipFill>
        <p:spPr>
          <a:xfrm>
            <a:off x="693225" y="4695163"/>
            <a:ext cx="951900" cy="184475"/>
          </a:xfrm>
          <a:prstGeom prst="rect">
            <a:avLst/>
          </a:prstGeom>
          <a:noFill/>
          <a:ln>
            <a:noFill/>
          </a:ln>
        </p:spPr>
      </p:pic>
      <p:sp>
        <p:nvSpPr>
          <p:cNvPr id="1154" name="Google Shape;1154;p199"/>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55" name="Google Shape;1155;p19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Only No Logo or Page Number">
  <p:cSld name="Title Only_2">
    <p:spTree>
      <p:nvGrpSpPr>
        <p:cNvPr id="1" name="Shape 1156"/>
        <p:cNvGrpSpPr/>
        <p:nvPr/>
      </p:nvGrpSpPr>
      <p:grpSpPr>
        <a:xfrm>
          <a:off x="0" y="0"/>
          <a:ext cx="0" cy="0"/>
          <a:chOff x="0" y="0"/>
          <a:chExt cx="0" cy="0"/>
        </a:xfrm>
      </p:grpSpPr>
      <p:sp>
        <p:nvSpPr>
          <p:cNvPr id="1157" name="Google Shape;1157;p200"/>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58" name="Google Shape;1158;p20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36 Higher title">
  <p:cSld name="Title Only_1">
    <p:spTree>
      <p:nvGrpSpPr>
        <p:cNvPr id="1" name="Shape 1159"/>
        <p:cNvGrpSpPr/>
        <p:nvPr/>
      </p:nvGrpSpPr>
      <p:grpSpPr>
        <a:xfrm>
          <a:off x="0" y="0"/>
          <a:ext cx="0" cy="0"/>
          <a:chOff x="0" y="0"/>
          <a:chExt cx="0" cy="0"/>
        </a:xfrm>
      </p:grpSpPr>
      <p:sp>
        <p:nvSpPr>
          <p:cNvPr id="1160" name="Google Shape;1160;p201"/>
          <p:cNvSpPr txBox="1">
            <a:spLocks noGrp="1"/>
          </p:cNvSpPr>
          <p:nvPr>
            <p:ph type="title"/>
          </p:nvPr>
        </p:nvSpPr>
        <p:spPr>
          <a:xfrm>
            <a:off x="693223" y="4389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61" name="Google Shape;1161;p201"/>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Higher title no page number">
  <p:cSld name="Title Only_1_2">
    <p:spTree>
      <p:nvGrpSpPr>
        <p:cNvPr id="1" name="Shape 1162"/>
        <p:cNvGrpSpPr/>
        <p:nvPr/>
      </p:nvGrpSpPr>
      <p:grpSpPr>
        <a:xfrm>
          <a:off x="0" y="0"/>
          <a:ext cx="0" cy="0"/>
          <a:chOff x="0" y="0"/>
          <a:chExt cx="0" cy="0"/>
        </a:xfrm>
      </p:grpSpPr>
      <p:sp>
        <p:nvSpPr>
          <p:cNvPr id="1163" name="Google Shape;1163;p202"/>
          <p:cNvSpPr txBox="1">
            <a:spLocks noGrp="1"/>
          </p:cNvSpPr>
          <p:nvPr>
            <p:ph type="title"/>
          </p:nvPr>
        </p:nvSpPr>
        <p:spPr>
          <a:xfrm>
            <a:off x="693223" y="4389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64" name="Google Shape;1164;p20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lank">
  <p:cSld name="Title Only_1_1">
    <p:spTree>
      <p:nvGrpSpPr>
        <p:cNvPr id="1" name="Shape 1165"/>
        <p:cNvGrpSpPr/>
        <p:nvPr/>
      </p:nvGrpSpPr>
      <p:grpSpPr>
        <a:xfrm>
          <a:off x="0" y="0"/>
          <a:ext cx="0" cy="0"/>
          <a:chOff x="0" y="0"/>
          <a:chExt cx="0" cy="0"/>
        </a:xfrm>
      </p:grpSpPr>
      <p:sp>
        <p:nvSpPr>
          <p:cNvPr id="1166" name="Google Shape;1166;p203"/>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4 Speaker (1)">
  <p:cSld name="1 speak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93223" y="667512"/>
            <a:ext cx="4507992" cy="51435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2941121" y="1866242"/>
            <a:ext cx="34401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7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20" name="Google Shape;20;p3"/>
          <p:cNvSpPr txBox="1">
            <a:spLocks noGrp="1"/>
          </p:cNvSpPr>
          <p:nvPr>
            <p:ph type="body" idx="2"/>
          </p:nvPr>
        </p:nvSpPr>
        <p:spPr>
          <a:xfrm>
            <a:off x="2941121" y="2292961"/>
            <a:ext cx="3440100" cy="58379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0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1" name="Google Shape;21;p3"/>
          <p:cNvSpPr txBox="1">
            <a:spLocks noGrp="1"/>
          </p:cNvSpPr>
          <p:nvPr>
            <p:ph type="body" idx="3"/>
          </p:nvPr>
        </p:nvSpPr>
        <p:spPr>
          <a:xfrm>
            <a:off x="2941121" y="2945663"/>
            <a:ext cx="34401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22" name="Google Shape;22;p3"/>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23" name="Google Shape;23;p3"/>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5 Speakers (4, with image)">
  <p:cSld name="4 Biopics">
    <p:spTree>
      <p:nvGrpSpPr>
        <p:cNvPr id="1" name="Shape 139"/>
        <p:cNvGrpSpPr/>
        <p:nvPr/>
      </p:nvGrpSpPr>
      <p:grpSpPr>
        <a:xfrm>
          <a:off x="0" y="0"/>
          <a:ext cx="0" cy="0"/>
          <a:chOff x="0" y="0"/>
          <a:chExt cx="0" cy="0"/>
        </a:xfrm>
      </p:grpSpPr>
      <p:sp>
        <p:nvSpPr>
          <p:cNvPr id="140" name="Google Shape;140;p21"/>
          <p:cNvSpPr txBox="1">
            <a:spLocks noGrp="1"/>
          </p:cNvSpPr>
          <p:nvPr>
            <p:ph type="body" idx="1"/>
          </p:nvPr>
        </p:nvSpPr>
        <p:spPr>
          <a:xfrm>
            <a:off x="698612" y="2712062"/>
            <a:ext cx="1736400"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41" name="Google Shape;141;p21"/>
          <p:cNvSpPr txBox="1">
            <a:spLocks noGrp="1"/>
          </p:cNvSpPr>
          <p:nvPr>
            <p:ph type="body" idx="2"/>
          </p:nvPr>
        </p:nvSpPr>
        <p:spPr>
          <a:xfrm>
            <a:off x="698612" y="2894942"/>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42" name="Google Shape;142;p21"/>
          <p:cNvSpPr txBox="1">
            <a:spLocks noGrp="1"/>
          </p:cNvSpPr>
          <p:nvPr>
            <p:ph type="body" idx="3"/>
          </p:nvPr>
        </p:nvSpPr>
        <p:spPr>
          <a:xfrm>
            <a:off x="698612" y="3264966"/>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43" name="Google Shape;143;p21"/>
          <p:cNvSpPr txBox="1">
            <a:spLocks noGrp="1"/>
          </p:cNvSpPr>
          <p:nvPr>
            <p:ph type="body" idx="4"/>
          </p:nvPr>
        </p:nvSpPr>
        <p:spPr>
          <a:xfrm>
            <a:off x="2808887" y="2712062"/>
            <a:ext cx="1736400"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44" name="Google Shape;144;p21"/>
          <p:cNvSpPr txBox="1">
            <a:spLocks noGrp="1"/>
          </p:cNvSpPr>
          <p:nvPr>
            <p:ph type="body" idx="5"/>
          </p:nvPr>
        </p:nvSpPr>
        <p:spPr>
          <a:xfrm>
            <a:off x="2808887" y="2894942"/>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45" name="Google Shape;145;p21"/>
          <p:cNvSpPr txBox="1">
            <a:spLocks noGrp="1"/>
          </p:cNvSpPr>
          <p:nvPr>
            <p:ph type="body" idx="6"/>
          </p:nvPr>
        </p:nvSpPr>
        <p:spPr>
          <a:xfrm>
            <a:off x="2808887" y="3264966"/>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46" name="Google Shape;146;p21"/>
          <p:cNvSpPr txBox="1">
            <a:spLocks noGrp="1"/>
          </p:cNvSpPr>
          <p:nvPr>
            <p:ph type="body" idx="7"/>
          </p:nvPr>
        </p:nvSpPr>
        <p:spPr>
          <a:xfrm>
            <a:off x="4919162" y="2712062"/>
            <a:ext cx="1736400"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47" name="Google Shape;147;p21"/>
          <p:cNvSpPr txBox="1">
            <a:spLocks noGrp="1"/>
          </p:cNvSpPr>
          <p:nvPr>
            <p:ph type="body" idx="8"/>
          </p:nvPr>
        </p:nvSpPr>
        <p:spPr>
          <a:xfrm>
            <a:off x="4919162" y="2894942"/>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48" name="Google Shape;148;p21"/>
          <p:cNvSpPr txBox="1">
            <a:spLocks noGrp="1"/>
          </p:cNvSpPr>
          <p:nvPr>
            <p:ph type="body" idx="9"/>
          </p:nvPr>
        </p:nvSpPr>
        <p:spPr>
          <a:xfrm>
            <a:off x="4919162" y="3264966"/>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49" name="Google Shape;149;p21"/>
          <p:cNvSpPr txBox="1">
            <a:spLocks noGrp="1"/>
          </p:cNvSpPr>
          <p:nvPr>
            <p:ph type="body" idx="13"/>
          </p:nvPr>
        </p:nvSpPr>
        <p:spPr>
          <a:xfrm>
            <a:off x="7029437" y="2712062"/>
            <a:ext cx="1736400"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50" name="Google Shape;150;p21"/>
          <p:cNvSpPr txBox="1">
            <a:spLocks noGrp="1"/>
          </p:cNvSpPr>
          <p:nvPr>
            <p:ph type="body" idx="14"/>
          </p:nvPr>
        </p:nvSpPr>
        <p:spPr>
          <a:xfrm>
            <a:off x="7029437" y="2894942"/>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1" name="Google Shape;151;p21"/>
          <p:cNvSpPr txBox="1">
            <a:spLocks noGrp="1"/>
          </p:cNvSpPr>
          <p:nvPr>
            <p:ph type="body" idx="15"/>
          </p:nvPr>
        </p:nvSpPr>
        <p:spPr>
          <a:xfrm>
            <a:off x="7029437" y="3264966"/>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52" name="Google Shape;152;p21"/>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53" name="Google Shape;153;p21"/>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with Subtitle">
  <p:cSld name="Title with Subtitle">
    <p:spTree>
      <p:nvGrpSpPr>
        <p:cNvPr id="1" name="Shape 1167"/>
        <p:cNvGrpSpPr/>
        <p:nvPr/>
      </p:nvGrpSpPr>
      <p:grpSpPr>
        <a:xfrm>
          <a:off x="0" y="0"/>
          <a:ext cx="0" cy="0"/>
          <a:chOff x="0" y="0"/>
          <a:chExt cx="0" cy="0"/>
        </a:xfrm>
      </p:grpSpPr>
      <p:sp>
        <p:nvSpPr>
          <p:cNvPr id="1168" name="Google Shape;1168;p204"/>
          <p:cNvSpPr txBox="1">
            <a:spLocks noGrp="1"/>
          </p:cNvSpPr>
          <p:nvPr>
            <p:ph type="title"/>
          </p:nvPr>
        </p:nvSpPr>
        <p:spPr>
          <a:xfrm>
            <a:off x="693223" y="667512"/>
            <a:ext cx="4508100" cy="369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69" name="Google Shape;1169;p204"/>
          <p:cNvSpPr txBox="1">
            <a:spLocks noGrp="1"/>
          </p:cNvSpPr>
          <p:nvPr>
            <p:ph type="body" idx="1"/>
          </p:nvPr>
        </p:nvSpPr>
        <p:spPr>
          <a:xfrm>
            <a:off x="693222" y="1036955"/>
            <a:ext cx="4508100" cy="334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a:lvl1pPr>
            <a:lvl2pPr marL="914400" lvl="1" indent="-228600" algn="l">
              <a:lnSpc>
                <a:spcPct val="95000"/>
              </a:lnSpc>
              <a:spcBef>
                <a:spcPts val="500"/>
              </a:spcBef>
              <a:spcAft>
                <a:spcPts val="0"/>
              </a:spcAft>
              <a:buSzPts val="1680"/>
              <a:buNone/>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30200" algn="l">
              <a:lnSpc>
                <a:spcPct val="100000"/>
              </a:lnSpc>
              <a:spcBef>
                <a:spcPts val="900"/>
              </a:spcBef>
              <a:spcAft>
                <a:spcPts val="0"/>
              </a:spcAft>
              <a:buSzPts val="16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1170" name="Google Shape;1170;p204"/>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1171" name="Google Shape;1171;p204"/>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with Subtitle no Logo or Slide Number">
  <p:cSld name="Title with Subtitle_1">
    <p:spTree>
      <p:nvGrpSpPr>
        <p:cNvPr id="1" name="Shape 1172"/>
        <p:cNvGrpSpPr/>
        <p:nvPr/>
      </p:nvGrpSpPr>
      <p:grpSpPr>
        <a:xfrm>
          <a:off x="0" y="0"/>
          <a:ext cx="0" cy="0"/>
          <a:chOff x="0" y="0"/>
          <a:chExt cx="0" cy="0"/>
        </a:xfrm>
      </p:grpSpPr>
      <p:sp>
        <p:nvSpPr>
          <p:cNvPr id="1173" name="Google Shape;1173;p205"/>
          <p:cNvSpPr txBox="1">
            <a:spLocks noGrp="1"/>
          </p:cNvSpPr>
          <p:nvPr>
            <p:ph type="title"/>
          </p:nvPr>
        </p:nvSpPr>
        <p:spPr>
          <a:xfrm>
            <a:off x="693223" y="667512"/>
            <a:ext cx="4508100" cy="369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74" name="Google Shape;1174;p205"/>
          <p:cNvSpPr txBox="1">
            <a:spLocks noGrp="1"/>
          </p:cNvSpPr>
          <p:nvPr>
            <p:ph type="body" idx="1"/>
          </p:nvPr>
        </p:nvSpPr>
        <p:spPr>
          <a:xfrm>
            <a:off x="693222" y="1036955"/>
            <a:ext cx="4508100" cy="334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a:lvl1pPr>
            <a:lvl2pPr marL="914400" lvl="1" indent="-228600" algn="l">
              <a:lnSpc>
                <a:spcPct val="95000"/>
              </a:lnSpc>
              <a:spcBef>
                <a:spcPts val="500"/>
              </a:spcBef>
              <a:spcAft>
                <a:spcPts val="0"/>
              </a:spcAft>
              <a:buSzPts val="1680"/>
              <a:buNone/>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30200" algn="l">
              <a:lnSpc>
                <a:spcPct val="100000"/>
              </a:lnSpc>
              <a:spcBef>
                <a:spcPts val="900"/>
              </a:spcBef>
              <a:spcAft>
                <a:spcPts val="0"/>
              </a:spcAft>
              <a:buSzPts val="16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1175" name="Google Shape;1175;p20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31 One column text 1">
  <p:cSld name="Text_1">
    <p:spTree>
      <p:nvGrpSpPr>
        <p:cNvPr id="1" name="Shape 1176"/>
        <p:cNvGrpSpPr/>
        <p:nvPr/>
      </p:nvGrpSpPr>
      <p:grpSpPr>
        <a:xfrm>
          <a:off x="0" y="0"/>
          <a:ext cx="0" cy="0"/>
          <a:chOff x="0" y="0"/>
          <a:chExt cx="0" cy="0"/>
        </a:xfrm>
      </p:grpSpPr>
      <p:sp>
        <p:nvSpPr>
          <p:cNvPr id="1177" name="Google Shape;1177;p206"/>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78" name="Google Shape;1178;p206"/>
          <p:cNvSpPr txBox="1">
            <a:spLocks noGrp="1"/>
          </p:cNvSpPr>
          <p:nvPr>
            <p:ph type="body" idx="1"/>
          </p:nvPr>
        </p:nvSpPr>
        <p:spPr>
          <a:xfrm>
            <a:off x="693223" y="1334747"/>
            <a:ext cx="56424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b="1">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179" name="Google Shape;1179;p20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1180" name="Google Shape;1180;p206"/>
          <p:cNvPicPr preferRelativeResize="0"/>
          <p:nvPr/>
        </p:nvPicPr>
        <p:blipFill rotWithShape="1">
          <a:blip r:embed="rId2">
            <a:alphaModFix/>
          </a:blip>
          <a:srcRect/>
          <a:stretch/>
        </p:blipFill>
        <p:spPr>
          <a:xfrm>
            <a:off x="691825" y="4697025"/>
            <a:ext cx="701701" cy="180750"/>
          </a:xfrm>
          <a:prstGeom prst="rect">
            <a:avLst/>
          </a:prstGeom>
          <a:noFill/>
          <a:ln>
            <a:noFill/>
          </a:ln>
        </p:spPr>
      </p:pic>
      <p:pic>
        <p:nvPicPr>
          <p:cNvPr id="1181" name="Google Shape;1181;p206"/>
          <p:cNvPicPr preferRelativeResize="0"/>
          <p:nvPr/>
        </p:nvPicPr>
        <p:blipFill rotWithShape="1">
          <a:blip r:embed="rId3">
            <a:alphaModFix/>
          </a:blip>
          <a:srcRect/>
          <a:stretch/>
        </p:blipFill>
        <p:spPr>
          <a:xfrm>
            <a:off x="1607625" y="4695163"/>
            <a:ext cx="951900" cy="184475"/>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182"/>
        <p:cNvGrpSpPr/>
        <p:nvPr/>
      </p:nvGrpSpPr>
      <p:grpSpPr>
        <a:xfrm>
          <a:off x="0" y="0"/>
          <a:ext cx="0" cy="0"/>
          <a:chOff x="0" y="0"/>
          <a:chExt cx="0" cy="0"/>
        </a:xfrm>
      </p:grpSpPr>
      <p:sp>
        <p:nvSpPr>
          <p:cNvPr id="1183" name="Google Shape;1183;p207"/>
          <p:cNvSpPr txBox="1">
            <a:spLocks noGrp="1"/>
          </p:cNvSpPr>
          <p:nvPr>
            <p:ph type="title"/>
          </p:nvPr>
        </p:nvSpPr>
        <p:spPr>
          <a:xfrm>
            <a:off x="460600" y="445025"/>
            <a:ext cx="8371800" cy="5727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3600"/>
              <a:buFont typeface="Times New Roman"/>
              <a:buNone/>
              <a:defRPr sz="3600">
                <a:solidFill>
                  <a:schemeClr val="dk1"/>
                </a:solidFill>
                <a:latin typeface="Times New Roman"/>
                <a:ea typeface="Times New Roman"/>
                <a:cs typeface="Times New Roman"/>
                <a:sym typeface="Times New Roman"/>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84" name="Google Shape;1184;p207"/>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rgbClr val="F34642"/>
              </a:buClr>
              <a:buSzPts val="1800"/>
              <a:buChar char="●"/>
              <a:defRPr sz="1600"/>
            </a:lvl1pPr>
            <a:lvl2pPr marL="914400" lvl="1" indent="-330200" algn="l">
              <a:lnSpc>
                <a:spcPct val="95000"/>
              </a:lnSpc>
              <a:spcBef>
                <a:spcPts val="500"/>
              </a:spcBef>
              <a:spcAft>
                <a:spcPts val="0"/>
              </a:spcAft>
              <a:buSzPts val="1600"/>
              <a:buChar char="●"/>
              <a:defRPr sz="1600"/>
            </a:lvl2pPr>
            <a:lvl3pPr marL="1371600" lvl="2" indent="-330200" algn="l">
              <a:lnSpc>
                <a:spcPct val="100000"/>
              </a:lnSpc>
              <a:spcBef>
                <a:spcPts val="900"/>
              </a:spcBef>
              <a:spcAft>
                <a:spcPts val="0"/>
              </a:spcAft>
              <a:buSzPts val="1600"/>
              <a:buAutoNum type="arabicPeriod"/>
              <a:defRPr sz="1600"/>
            </a:lvl3pPr>
            <a:lvl4pPr marL="1828800" lvl="3" indent="-330200" algn="l">
              <a:lnSpc>
                <a:spcPct val="100000"/>
              </a:lnSpc>
              <a:spcBef>
                <a:spcPts val="900"/>
              </a:spcBef>
              <a:spcAft>
                <a:spcPts val="0"/>
              </a:spcAft>
              <a:buSzPts val="1600"/>
              <a:buChar char="•"/>
              <a:defRPr sz="1600"/>
            </a:lvl4pPr>
            <a:lvl5pPr marL="2286000" lvl="4" indent="-330200" algn="l">
              <a:lnSpc>
                <a:spcPct val="100000"/>
              </a:lnSpc>
              <a:spcBef>
                <a:spcPts val="900"/>
              </a:spcBef>
              <a:spcAft>
                <a:spcPts val="0"/>
              </a:spcAft>
              <a:buSzPts val="1600"/>
              <a:buChar char="•"/>
              <a:defRPr sz="1600"/>
            </a:lvl5pPr>
            <a:lvl6pPr marL="2743200" lvl="5" indent="-330200" algn="l">
              <a:lnSpc>
                <a:spcPct val="100000"/>
              </a:lnSpc>
              <a:spcBef>
                <a:spcPts val="180"/>
              </a:spcBef>
              <a:spcAft>
                <a:spcPts val="0"/>
              </a:spcAft>
              <a:buSzPts val="1600"/>
              <a:buChar char="­"/>
              <a:defRPr sz="1600"/>
            </a:lvl6pPr>
            <a:lvl7pPr marL="3200400" lvl="6" indent="-330200" algn="l">
              <a:lnSpc>
                <a:spcPct val="100000"/>
              </a:lnSpc>
              <a:spcBef>
                <a:spcPts val="180"/>
              </a:spcBef>
              <a:spcAft>
                <a:spcPts val="0"/>
              </a:spcAft>
              <a:buSzPts val="1600"/>
              <a:buChar char="­"/>
              <a:defRPr sz="1600"/>
            </a:lvl7pPr>
            <a:lvl8pPr marL="3657600" lvl="7" indent="-330200" algn="l">
              <a:lnSpc>
                <a:spcPct val="100000"/>
              </a:lnSpc>
              <a:spcBef>
                <a:spcPts val="180"/>
              </a:spcBef>
              <a:spcAft>
                <a:spcPts val="0"/>
              </a:spcAft>
              <a:buSzPts val="1600"/>
              <a:buChar char="­"/>
              <a:defRPr sz="1600"/>
            </a:lvl8pPr>
            <a:lvl9pPr marL="4114800" lvl="8" indent="-330200" algn="l">
              <a:lnSpc>
                <a:spcPct val="100000"/>
              </a:lnSpc>
              <a:spcBef>
                <a:spcPts val="180"/>
              </a:spcBef>
              <a:spcAft>
                <a:spcPts val="0"/>
              </a:spcAft>
              <a:buSzPts val="1600"/>
              <a:buChar char="­"/>
              <a:defRPr sz="1600"/>
            </a:lvl9pPr>
          </a:lstStyle>
          <a:p>
            <a:endParaRPr/>
          </a:p>
        </p:txBody>
      </p:sp>
      <p:sp>
        <p:nvSpPr>
          <p:cNvPr id="1185" name="Google Shape;1185;p2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86"/>
        <p:cNvGrpSpPr/>
        <p:nvPr/>
      </p:nvGrpSpPr>
      <p:grpSpPr>
        <a:xfrm>
          <a:off x="0" y="0"/>
          <a:ext cx="0" cy="0"/>
          <a:chOff x="0" y="0"/>
          <a:chExt cx="0" cy="0"/>
        </a:xfrm>
      </p:grpSpPr>
      <p:sp>
        <p:nvSpPr>
          <p:cNvPr id="1187" name="Google Shape;1187;p208"/>
          <p:cNvSpPr txBox="1">
            <a:spLocks noGrp="1"/>
          </p:cNvSpPr>
          <p:nvPr>
            <p:ph type="title"/>
          </p:nvPr>
        </p:nvSpPr>
        <p:spPr>
          <a:xfrm>
            <a:off x="610350" y="564000"/>
            <a:ext cx="3948900" cy="9219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sz="3600">
                <a:latin typeface="Times New Roman"/>
                <a:ea typeface="Times New Roman"/>
                <a:cs typeface="Times New Roman"/>
                <a:sym typeface="Times New Roman"/>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88" name="Google Shape;1188;p208"/>
          <p:cNvSpPr txBox="1">
            <a:spLocks noGrp="1"/>
          </p:cNvSpPr>
          <p:nvPr>
            <p:ph type="body" idx="1"/>
          </p:nvPr>
        </p:nvSpPr>
        <p:spPr>
          <a:xfrm>
            <a:off x="460600" y="1152475"/>
            <a:ext cx="3930000" cy="3416400"/>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0"/>
              </a:spcBef>
              <a:spcAft>
                <a:spcPts val="0"/>
              </a:spcAft>
              <a:buSzPts val="1400"/>
              <a:buChar char="●"/>
              <a:defRPr sz="1400"/>
            </a:lvl1pPr>
            <a:lvl2pPr marL="914400" lvl="1" indent="-304800" algn="l">
              <a:lnSpc>
                <a:spcPct val="95000"/>
              </a:lnSpc>
              <a:spcBef>
                <a:spcPts val="500"/>
              </a:spcBef>
              <a:spcAft>
                <a:spcPts val="0"/>
              </a:spcAft>
              <a:buSzPts val="1200"/>
              <a:buChar char="●"/>
              <a:defRPr sz="1200"/>
            </a:lvl2pPr>
            <a:lvl3pPr marL="1371600" lvl="2" indent="-304800" algn="l">
              <a:lnSpc>
                <a:spcPct val="100000"/>
              </a:lnSpc>
              <a:spcBef>
                <a:spcPts val="900"/>
              </a:spcBef>
              <a:spcAft>
                <a:spcPts val="0"/>
              </a:spcAft>
              <a:buSzPts val="1200"/>
              <a:buAutoNum type="arabicPeriod"/>
              <a:defRPr sz="1200"/>
            </a:lvl3pPr>
            <a:lvl4pPr marL="1828800" lvl="3" indent="-304800" algn="l">
              <a:lnSpc>
                <a:spcPct val="100000"/>
              </a:lnSpc>
              <a:spcBef>
                <a:spcPts val="900"/>
              </a:spcBef>
              <a:spcAft>
                <a:spcPts val="0"/>
              </a:spcAft>
              <a:buSzPts val="1200"/>
              <a:buChar char="•"/>
              <a:defRPr sz="1200"/>
            </a:lvl4pPr>
            <a:lvl5pPr marL="2286000" lvl="4" indent="-304800" algn="l">
              <a:lnSpc>
                <a:spcPct val="100000"/>
              </a:lnSpc>
              <a:spcBef>
                <a:spcPts val="900"/>
              </a:spcBef>
              <a:spcAft>
                <a:spcPts val="0"/>
              </a:spcAft>
              <a:buSzPts val="1200"/>
              <a:buChar char="•"/>
              <a:defRPr sz="1200"/>
            </a:lvl5pPr>
            <a:lvl6pPr marL="2743200" lvl="5" indent="-304800" algn="l">
              <a:lnSpc>
                <a:spcPct val="100000"/>
              </a:lnSpc>
              <a:spcBef>
                <a:spcPts val="180"/>
              </a:spcBef>
              <a:spcAft>
                <a:spcPts val="0"/>
              </a:spcAft>
              <a:buSzPts val="1200"/>
              <a:buChar char="­"/>
              <a:defRPr sz="1200"/>
            </a:lvl6pPr>
            <a:lvl7pPr marL="3200400" lvl="6" indent="-304800" algn="l">
              <a:lnSpc>
                <a:spcPct val="100000"/>
              </a:lnSpc>
              <a:spcBef>
                <a:spcPts val="180"/>
              </a:spcBef>
              <a:spcAft>
                <a:spcPts val="0"/>
              </a:spcAft>
              <a:buSzPts val="1200"/>
              <a:buChar char="­"/>
              <a:defRPr sz="1200"/>
            </a:lvl7pPr>
            <a:lvl8pPr marL="3657600" lvl="7" indent="-304800" algn="l">
              <a:lnSpc>
                <a:spcPct val="100000"/>
              </a:lnSpc>
              <a:spcBef>
                <a:spcPts val="180"/>
              </a:spcBef>
              <a:spcAft>
                <a:spcPts val="0"/>
              </a:spcAft>
              <a:buSzPts val="1200"/>
              <a:buChar char="­"/>
              <a:defRPr sz="1200"/>
            </a:lvl8pPr>
            <a:lvl9pPr marL="4114800" lvl="8" indent="-304800" algn="l">
              <a:lnSpc>
                <a:spcPct val="100000"/>
              </a:lnSpc>
              <a:spcBef>
                <a:spcPts val="180"/>
              </a:spcBef>
              <a:spcAft>
                <a:spcPts val="0"/>
              </a:spcAft>
              <a:buSzPts val="1200"/>
              <a:buChar char="­"/>
              <a:defRPr sz="1200"/>
            </a:lvl9pPr>
          </a:lstStyle>
          <a:p>
            <a:endParaRPr/>
          </a:p>
        </p:txBody>
      </p:sp>
      <p:sp>
        <p:nvSpPr>
          <p:cNvPr id="1189" name="Google Shape;1189;p208"/>
          <p:cNvSpPr txBox="1">
            <a:spLocks noGrp="1"/>
          </p:cNvSpPr>
          <p:nvPr>
            <p:ph type="body" idx="2"/>
          </p:nvPr>
        </p:nvSpPr>
        <p:spPr>
          <a:xfrm>
            <a:off x="4832400" y="1152475"/>
            <a:ext cx="3999900" cy="3416400"/>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0"/>
              </a:spcBef>
              <a:spcAft>
                <a:spcPts val="0"/>
              </a:spcAft>
              <a:buSzPts val="1400"/>
              <a:buChar char="●"/>
              <a:defRPr sz="1400"/>
            </a:lvl1pPr>
            <a:lvl2pPr marL="914400" lvl="1" indent="-304800" algn="l">
              <a:lnSpc>
                <a:spcPct val="95000"/>
              </a:lnSpc>
              <a:spcBef>
                <a:spcPts val="500"/>
              </a:spcBef>
              <a:spcAft>
                <a:spcPts val="0"/>
              </a:spcAft>
              <a:buSzPts val="1200"/>
              <a:buChar char="●"/>
              <a:defRPr sz="1200"/>
            </a:lvl2pPr>
            <a:lvl3pPr marL="1371600" lvl="2" indent="-304800" algn="l">
              <a:lnSpc>
                <a:spcPct val="100000"/>
              </a:lnSpc>
              <a:spcBef>
                <a:spcPts val="900"/>
              </a:spcBef>
              <a:spcAft>
                <a:spcPts val="0"/>
              </a:spcAft>
              <a:buSzPts val="1200"/>
              <a:buAutoNum type="arabicPeriod"/>
              <a:defRPr sz="1200"/>
            </a:lvl3pPr>
            <a:lvl4pPr marL="1828800" lvl="3" indent="-304800" algn="l">
              <a:lnSpc>
                <a:spcPct val="100000"/>
              </a:lnSpc>
              <a:spcBef>
                <a:spcPts val="900"/>
              </a:spcBef>
              <a:spcAft>
                <a:spcPts val="0"/>
              </a:spcAft>
              <a:buSzPts val="1200"/>
              <a:buChar char="•"/>
              <a:defRPr sz="1200"/>
            </a:lvl4pPr>
            <a:lvl5pPr marL="2286000" lvl="4" indent="-304800" algn="l">
              <a:lnSpc>
                <a:spcPct val="100000"/>
              </a:lnSpc>
              <a:spcBef>
                <a:spcPts val="900"/>
              </a:spcBef>
              <a:spcAft>
                <a:spcPts val="0"/>
              </a:spcAft>
              <a:buSzPts val="1200"/>
              <a:buChar char="•"/>
              <a:defRPr sz="1200"/>
            </a:lvl5pPr>
            <a:lvl6pPr marL="2743200" lvl="5" indent="-304800" algn="l">
              <a:lnSpc>
                <a:spcPct val="100000"/>
              </a:lnSpc>
              <a:spcBef>
                <a:spcPts val="180"/>
              </a:spcBef>
              <a:spcAft>
                <a:spcPts val="0"/>
              </a:spcAft>
              <a:buSzPts val="1200"/>
              <a:buChar char="­"/>
              <a:defRPr sz="1200"/>
            </a:lvl6pPr>
            <a:lvl7pPr marL="3200400" lvl="6" indent="-304800" algn="l">
              <a:lnSpc>
                <a:spcPct val="100000"/>
              </a:lnSpc>
              <a:spcBef>
                <a:spcPts val="180"/>
              </a:spcBef>
              <a:spcAft>
                <a:spcPts val="0"/>
              </a:spcAft>
              <a:buSzPts val="1200"/>
              <a:buChar char="­"/>
              <a:defRPr sz="1200"/>
            </a:lvl7pPr>
            <a:lvl8pPr marL="3657600" lvl="7" indent="-304800" algn="l">
              <a:lnSpc>
                <a:spcPct val="100000"/>
              </a:lnSpc>
              <a:spcBef>
                <a:spcPts val="180"/>
              </a:spcBef>
              <a:spcAft>
                <a:spcPts val="0"/>
              </a:spcAft>
              <a:buSzPts val="1200"/>
              <a:buChar char="­"/>
              <a:defRPr sz="1200"/>
            </a:lvl8pPr>
            <a:lvl9pPr marL="4114800" lvl="8" indent="-304800" algn="l">
              <a:lnSpc>
                <a:spcPct val="100000"/>
              </a:lnSpc>
              <a:spcBef>
                <a:spcPts val="180"/>
              </a:spcBef>
              <a:spcAft>
                <a:spcPts val="0"/>
              </a:spcAft>
              <a:buSzPts val="1200"/>
              <a:buChar char="­"/>
              <a:defRPr sz="1200"/>
            </a:lvl9pPr>
          </a:lstStyle>
          <a:p>
            <a:endParaRPr/>
          </a:p>
        </p:txBody>
      </p:sp>
      <p:sp>
        <p:nvSpPr>
          <p:cNvPr id="1190" name="Google Shape;1190;p2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191"/>
        <p:cNvGrpSpPr/>
        <p:nvPr/>
      </p:nvGrpSpPr>
      <p:grpSpPr>
        <a:xfrm>
          <a:off x="0" y="0"/>
          <a:ext cx="0" cy="0"/>
          <a:chOff x="0" y="0"/>
          <a:chExt cx="0" cy="0"/>
        </a:xfrm>
      </p:grpSpPr>
      <p:sp>
        <p:nvSpPr>
          <p:cNvPr id="1192" name="Google Shape;1192;p209"/>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93" name="Google Shape;1193;p209"/>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SzPts val="1800"/>
              <a:buChar char="●"/>
              <a:defRPr/>
            </a:lvl1pPr>
            <a:lvl2pPr marL="914400" lvl="1" indent="-330200" algn="l">
              <a:lnSpc>
                <a:spcPct val="95000"/>
              </a:lnSpc>
              <a:spcBef>
                <a:spcPts val="500"/>
              </a:spcBef>
              <a:spcAft>
                <a:spcPts val="0"/>
              </a:spcAft>
              <a:buSzPts val="1600"/>
              <a:buChar char="●"/>
              <a:defRPr/>
            </a:lvl2pPr>
            <a:lvl3pPr marL="1371600" lvl="2" indent="-330200" algn="l">
              <a:lnSpc>
                <a:spcPct val="100000"/>
              </a:lnSpc>
              <a:spcBef>
                <a:spcPts val="900"/>
              </a:spcBef>
              <a:spcAft>
                <a:spcPts val="0"/>
              </a:spcAft>
              <a:buSzPts val="1600"/>
              <a:buAutoNum type="arabicPeriod"/>
              <a:defRPr/>
            </a:lvl3pPr>
            <a:lvl4pPr marL="1828800" lvl="3" indent="-320039" algn="l">
              <a:lnSpc>
                <a:spcPct val="100000"/>
              </a:lnSpc>
              <a:spcBef>
                <a:spcPts val="900"/>
              </a:spcBef>
              <a:spcAft>
                <a:spcPts val="0"/>
              </a:spcAft>
              <a:buSzPts val="1440"/>
              <a:buChar char="•"/>
              <a:defRPr/>
            </a:lvl4pPr>
            <a:lvl5pPr marL="2286000" lvl="4" indent="-330200" algn="l">
              <a:lnSpc>
                <a:spcPct val="100000"/>
              </a:lnSpc>
              <a:spcBef>
                <a:spcPts val="900"/>
              </a:spcBef>
              <a:spcAft>
                <a:spcPts val="0"/>
              </a:spcAft>
              <a:buSzPts val="16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1194" name="Google Shape;1194;p2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09 Agenda (no image) 1">
  <p:cSld name="Agenda_2">
    <p:spTree>
      <p:nvGrpSpPr>
        <p:cNvPr id="1" name="Shape 1195"/>
        <p:cNvGrpSpPr/>
        <p:nvPr/>
      </p:nvGrpSpPr>
      <p:grpSpPr>
        <a:xfrm>
          <a:off x="0" y="0"/>
          <a:ext cx="0" cy="0"/>
          <a:chOff x="0" y="0"/>
          <a:chExt cx="0" cy="0"/>
        </a:xfrm>
      </p:grpSpPr>
      <p:sp>
        <p:nvSpPr>
          <p:cNvPr id="1196" name="Google Shape;1196;p210"/>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97" name="Google Shape;1197;p210"/>
          <p:cNvSpPr txBox="1">
            <a:spLocks noGrp="1"/>
          </p:cNvSpPr>
          <p:nvPr>
            <p:ph type="body" idx="1"/>
          </p:nvPr>
        </p:nvSpPr>
        <p:spPr>
          <a:xfrm>
            <a:off x="693223" y="1272532"/>
            <a:ext cx="6217200" cy="32487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SzPts val="1800"/>
              <a:buNone/>
              <a:defRPr sz="5000" b="0">
                <a:latin typeface="Times"/>
                <a:ea typeface="Times"/>
                <a:cs typeface="Times"/>
                <a:sym typeface="Times"/>
              </a:defRPr>
            </a:lvl1pPr>
            <a:lvl2pPr marL="914400" lvl="1" indent="-228600" algn="l">
              <a:lnSpc>
                <a:spcPct val="95000"/>
              </a:lnSpc>
              <a:spcBef>
                <a:spcPts val="500"/>
              </a:spcBef>
              <a:spcAft>
                <a:spcPts val="0"/>
              </a:spcAft>
              <a:buSzPts val="5250"/>
              <a:buNone/>
              <a:defRPr sz="5000">
                <a:latin typeface="Times"/>
                <a:ea typeface="Times"/>
                <a:cs typeface="Times"/>
                <a:sym typeface="Times"/>
              </a:defRPr>
            </a:lvl2pPr>
            <a:lvl3pPr marL="1371600" lvl="2" indent="-546100" algn="l">
              <a:lnSpc>
                <a:spcPct val="100000"/>
              </a:lnSpc>
              <a:spcBef>
                <a:spcPts val="900"/>
              </a:spcBef>
              <a:spcAft>
                <a:spcPts val="0"/>
              </a:spcAft>
              <a:buSzPts val="5000"/>
              <a:buAutoNum type="arabicPeriod"/>
              <a:defRPr sz="5000">
                <a:latin typeface="Times"/>
                <a:ea typeface="Times"/>
                <a:cs typeface="Times"/>
                <a:sym typeface="Times"/>
              </a:defRPr>
            </a:lvl3pPr>
            <a:lvl4pPr marL="1828800" lvl="3" indent="-514350" algn="l">
              <a:lnSpc>
                <a:spcPct val="100000"/>
              </a:lnSpc>
              <a:spcBef>
                <a:spcPts val="900"/>
              </a:spcBef>
              <a:spcAft>
                <a:spcPts val="0"/>
              </a:spcAft>
              <a:buSzPts val="4500"/>
              <a:buChar char="•"/>
              <a:defRPr sz="5000">
                <a:latin typeface="Times"/>
                <a:ea typeface="Times"/>
                <a:cs typeface="Times"/>
                <a:sym typeface="Times"/>
              </a:defRPr>
            </a:lvl4pPr>
            <a:lvl5pPr marL="2286000" lvl="4" indent="-546100" algn="l">
              <a:lnSpc>
                <a:spcPct val="100000"/>
              </a:lnSpc>
              <a:spcBef>
                <a:spcPts val="900"/>
              </a:spcBef>
              <a:spcAft>
                <a:spcPts val="0"/>
              </a:spcAft>
              <a:buSzPts val="5000"/>
              <a:buChar char="•"/>
              <a:defRPr sz="5000">
                <a:latin typeface="Times"/>
                <a:ea typeface="Times"/>
                <a:cs typeface="Times"/>
                <a:sym typeface="Times"/>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1198" name="Google Shape;1198;p2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99"/>
        <p:cNvGrpSpPr/>
        <p:nvPr/>
      </p:nvGrpSpPr>
      <p:grpSpPr>
        <a:xfrm>
          <a:off x="0" y="0"/>
          <a:ext cx="0" cy="0"/>
          <a:chOff x="0" y="0"/>
          <a:chExt cx="0" cy="0"/>
        </a:xfrm>
      </p:grpSpPr>
      <p:sp>
        <p:nvSpPr>
          <p:cNvPr id="1200" name="Google Shape;1200;p211"/>
          <p:cNvSpPr txBox="1">
            <a:spLocks noGrp="1"/>
          </p:cNvSpPr>
          <p:nvPr>
            <p:ph type="body" idx="1"/>
          </p:nvPr>
        </p:nvSpPr>
        <p:spPr>
          <a:xfrm>
            <a:off x="311700" y="4230575"/>
            <a:ext cx="5998800" cy="6051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201" name="Google Shape;1201;p2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02"/>
        <p:cNvGrpSpPr/>
        <p:nvPr/>
      </p:nvGrpSpPr>
      <p:grpSpPr>
        <a:xfrm>
          <a:off x="0" y="0"/>
          <a:ext cx="0" cy="0"/>
          <a:chOff x="0" y="0"/>
          <a:chExt cx="0" cy="0"/>
        </a:xfrm>
      </p:grpSpPr>
      <p:sp>
        <p:nvSpPr>
          <p:cNvPr id="1203" name="Google Shape;1203;p212"/>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204" name="Google Shape;1204;p212"/>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SzPts val="1800"/>
              <a:buChar char="●"/>
              <a:defRPr/>
            </a:lvl1pPr>
            <a:lvl2pPr marL="914400" lvl="1" indent="-330200" algn="l">
              <a:lnSpc>
                <a:spcPct val="95000"/>
              </a:lnSpc>
              <a:spcBef>
                <a:spcPts val="500"/>
              </a:spcBef>
              <a:spcAft>
                <a:spcPts val="0"/>
              </a:spcAft>
              <a:buSzPts val="1600"/>
              <a:buChar char="●"/>
              <a:defRPr/>
            </a:lvl2pPr>
            <a:lvl3pPr marL="1371600" lvl="2" indent="-330200" algn="l">
              <a:lnSpc>
                <a:spcPct val="100000"/>
              </a:lnSpc>
              <a:spcBef>
                <a:spcPts val="900"/>
              </a:spcBef>
              <a:spcAft>
                <a:spcPts val="0"/>
              </a:spcAft>
              <a:buSzPts val="1600"/>
              <a:buAutoNum type="arabicPeriod"/>
              <a:defRPr/>
            </a:lvl3pPr>
            <a:lvl4pPr marL="1828800" lvl="3" indent="-320039" algn="l">
              <a:lnSpc>
                <a:spcPct val="100000"/>
              </a:lnSpc>
              <a:spcBef>
                <a:spcPts val="900"/>
              </a:spcBef>
              <a:spcAft>
                <a:spcPts val="0"/>
              </a:spcAft>
              <a:buSzPts val="1440"/>
              <a:buChar char="•"/>
              <a:defRPr/>
            </a:lvl4pPr>
            <a:lvl5pPr marL="2286000" lvl="4" indent="-330200" algn="l">
              <a:lnSpc>
                <a:spcPct val="100000"/>
              </a:lnSpc>
              <a:spcBef>
                <a:spcPts val="900"/>
              </a:spcBef>
              <a:spcAft>
                <a:spcPts val="0"/>
              </a:spcAft>
              <a:buSzPts val="16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1205" name="Google Shape;1205;p2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matchingName="01 Cover (white)">
  <p:cSld name="Jstor Cover">
    <p:bg>
      <p:bgPr>
        <a:solidFill>
          <a:schemeClr val="lt1"/>
        </a:solidFill>
        <a:effectLst/>
      </p:bgPr>
    </p:bg>
    <p:spTree>
      <p:nvGrpSpPr>
        <p:cNvPr id="1" name="Shape 1209"/>
        <p:cNvGrpSpPr/>
        <p:nvPr/>
      </p:nvGrpSpPr>
      <p:grpSpPr>
        <a:xfrm>
          <a:off x="0" y="0"/>
          <a:ext cx="0" cy="0"/>
          <a:chOff x="0" y="0"/>
          <a:chExt cx="0" cy="0"/>
        </a:xfrm>
      </p:grpSpPr>
      <p:sp>
        <p:nvSpPr>
          <p:cNvPr id="1210" name="Google Shape;1210;p214"/>
          <p:cNvSpPr txBox="1">
            <a:spLocks noGrp="1"/>
          </p:cNvSpPr>
          <p:nvPr>
            <p:ph type="title"/>
          </p:nvPr>
        </p:nvSpPr>
        <p:spPr>
          <a:xfrm>
            <a:off x="699715" y="1339969"/>
            <a:ext cx="6217800" cy="17373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5000"/>
              <a:buFont typeface="Times"/>
              <a:buNone/>
              <a:defRPr sz="5000"/>
            </a:lvl1pPr>
            <a:lvl2pPr lvl="1">
              <a:spcBef>
                <a:spcPts val="0"/>
              </a:spcBef>
              <a:spcAft>
                <a:spcPts val="0"/>
              </a:spcAft>
              <a:buClr>
                <a:schemeClr val="dk1"/>
              </a:buClr>
              <a:buSzPts val="5000"/>
              <a:buFont typeface="Times"/>
              <a:buNone/>
              <a:defRPr sz="5000">
                <a:latin typeface="Times"/>
                <a:ea typeface="Times"/>
                <a:cs typeface="Times"/>
                <a:sym typeface="Times"/>
              </a:defRPr>
            </a:lvl2pPr>
            <a:lvl3pPr lvl="2">
              <a:spcBef>
                <a:spcPts val="0"/>
              </a:spcBef>
              <a:spcAft>
                <a:spcPts val="0"/>
              </a:spcAft>
              <a:buClr>
                <a:schemeClr val="dk1"/>
              </a:buClr>
              <a:buSzPts val="5000"/>
              <a:buFont typeface="Times"/>
              <a:buNone/>
              <a:defRPr sz="5000">
                <a:latin typeface="Times"/>
                <a:ea typeface="Times"/>
                <a:cs typeface="Times"/>
                <a:sym typeface="Times"/>
              </a:defRPr>
            </a:lvl3pPr>
            <a:lvl4pPr lvl="3">
              <a:spcBef>
                <a:spcPts val="0"/>
              </a:spcBef>
              <a:spcAft>
                <a:spcPts val="0"/>
              </a:spcAft>
              <a:buClr>
                <a:schemeClr val="dk1"/>
              </a:buClr>
              <a:buSzPts val="5000"/>
              <a:buFont typeface="Times"/>
              <a:buNone/>
              <a:defRPr sz="5000">
                <a:latin typeface="Times"/>
                <a:ea typeface="Times"/>
                <a:cs typeface="Times"/>
                <a:sym typeface="Times"/>
              </a:defRPr>
            </a:lvl4pPr>
            <a:lvl5pPr lvl="4">
              <a:spcBef>
                <a:spcPts val="0"/>
              </a:spcBef>
              <a:spcAft>
                <a:spcPts val="0"/>
              </a:spcAft>
              <a:buClr>
                <a:schemeClr val="dk1"/>
              </a:buClr>
              <a:buSzPts val="5000"/>
              <a:buFont typeface="Times"/>
              <a:buNone/>
              <a:defRPr sz="5000">
                <a:latin typeface="Times"/>
                <a:ea typeface="Times"/>
                <a:cs typeface="Times"/>
                <a:sym typeface="Times"/>
              </a:defRPr>
            </a:lvl5pPr>
            <a:lvl6pPr lvl="5">
              <a:spcBef>
                <a:spcPts val="0"/>
              </a:spcBef>
              <a:spcAft>
                <a:spcPts val="0"/>
              </a:spcAft>
              <a:buClr>
                <a:schemeClr val="dk1"/>
              </a:buClr>
              <a:buSzPts val="5000"/>
              <a:buFont typeface="Times"/>
              <a:buNone/>
              <a:defRPr sz="5000">
                <a:latin typeface="Times"/>
                <a:ea typeface="Times"/>
                <a:cs typeface="Times"/>
                <a:sym typeface="Times"/>
              </a:defRPr>
            </a:lvl6pPr>
            <a:lvl7pPr lvl="6">
              <a:spcBef>
                <a:spcPts val="0"/>
              </a:spcBef>
              <a:spcAft>
                <a:spcPts val="0"/>
              </a:spcAft>
              <a:buClr>
                <a:schemeClr val="dk1"/>
              </a:buClr>
              <a:buSzPts val="5000"/>
              <a:buFont typeface="Times"/>
              <a:buNone/>
              <a:defRPr sz="5000">
                <a:latin typeface="Times"/>
                <a:ea typeface="Times"/>
                <a:cs typeface="Times"/>
                <a:sym typeface="Times"/>
              </a:defRPr>
            </a:lvl7pPr>
            <a:lvl8pPr lvl="7">
              <a:spcBef>
                <a:spcPts val="0"/>
              </a:spcBef>
              <a:spcAft>
                <a:spcPts val="0"/>
              </a:spcAft>
              <a:buClr>
                <a:schemeClr val="dk1"/>
              </a:buClr>
              <a:buSzPts val="5000"/>
              <a:buFont typeface="Times"/>
              <a:buNone/>
              <a:defRPr sz="5000">
                <a:latin typeface="Times"/>
                <a:ea typeface="Times"/>
                <a:cs typeface="Times"/>
                <a:sym typeface="Times"/>
              </a:defRPr>
            </a:lvl8pPr>
            <a:lvl9pPr lvl="8">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1211" name="Google Shape;1211;p214"/>
          <p:cNvSpPr txBox="1">
            <a:spLocks noGrp="1"/>
          </p:cNvSpPr>
          <p:nvPr>
            <p:ph type="subTitle" idx="1"/>
          </p:nvPr>
        </p:nvSpPr>
        <p:spPr>
          <a:xfrm>
            <a:off x="704088" y="3675888"/>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b="1"/>
            </a:lvl1pPr>
            <a:lvl2pPr lvl="1">
              <a:spcBef>
                <a:spcPts val="500"/>
              </a:spcBef>
              <a:spcAft>
                <a:spcPts val="0"/>
              </a:spcAft>
              <a:buClr>
                <a:schemeClr val="dk1"/>
              </a:buClr>
              <a:buSzPts val="1200"/>
              <a:buNone/>
              <a:defRPr sz="1200" b="1"/>
            </a:lvl2pPr>
            <a:lvl3pPr lvl="2">
              <a:spcBef>
                <a:spcPts val="900"/>
              </a:spcBef>
              <a:spcAft>
                <a:spcPts val="0"/>
              </a:spcAft>
              <a:buSzPts val="1200"/>
              <a:buNone/>
              <a:defRPr sz="1200" b="1"/>
            </a:lvl3pPr>
            <a:lvl4pPr lvl="3">
              <a:spcBef>
                <a:spcPts val="900"/>
              </a:spcBef>
              <a:spcAft>
                <a:spcPts val="0"/>
              </a:spcAft>
              <a:buClr>
                <a:schemeClr val="dk1"/>
              </a:buClr>
              <a:buSzPts val="1200"/>
              <a:buNone/>
              <a:defRPr sz="1200" b="1"/>
            </a:lvl4pPr>
            <a:lvl5pPr lvl="4">
              <a:spcBef>
                <a:spcPts val="900"/>
              </a:spcBef>
              <a:spcAft>
                <a:spcPts val="0"/>
              </a:spcAft>
              <a:buClr>
                <a:schemeClr val="dk1"/>
              </a:buClr>
              <a:buSzPts val="1200"/>
              <a:buNone/>
              <a:defRPr sz="1200" b="1"/>
            </a:lvl5pPr>
            <a:lvl6pPr lvl="5">
              <a:spcBef>
                <a:spcPts val="180"/>
              </a:spcBef>
              <a:spcAft>
                <a:spcPts val="0"/>
              </a:spcAft>
              <a:buClr>
                <a:schemeClr val="dk1"/>
              </a:buClr>
              <a:buSzPts val="1200"/>
              <a:buNone/>
              <a:defRPr sz="1200" b="1"/>
            </a:lvl6pPr>
            <a:lvl7pPr lvl="6">
              <a:spcBef>
                <a:spcPts val="180"/>
              </a:spcBef>
              <a:spcAft>
                <a:spcPts val="0"/>
              </a:spcAft>
              <a:buClr>
                <a:schemeClr val="dk1"/>
              </a:buClr>
              <a:buSzPts val="1200"/>
              <a:buNone/>
              <a:defRPr sz="1200" b="1"/>
            </a:lvl7pPr>
            <a:lvl8pPr lvl="7">
              <a:spcBef>
                <a:spcPts val="180"/>
              </a:spcBef>
              <a:spcAft>
                <a:spcPts val="0"/>
              </a:spcAft>
              <a:buClr>
                <a:schemeClr val="dk1"/>
              </a:buClr>
              <a:buSzPts val="1200"/>
              <a:buNone/>
              <a:defRPr sz="1200" b="1"/>
            </a:lvl8pPr>
            <a:lvl9pPr lvl="8">
              <a:spcBef>
                <a:spcPts val="180"/>
              </a:spcBef>
              <a:spcAft>
                <a:spcPts val="0"/>
              </a:spcAft>
              <a:buClr>
                <a:schemeClr val="dk1"/>
              </a:buClr>
              <a:buSzPts val="1200"/>
              <a:buNone/>
              <a:defRPr sz="1200" b="1"/>
            </a:lvl9pPr>
          </a:lstStyle>
          <a:p>
            <a:endParaRPr/>
          </a:p>
        </p:txBody>
      </p:sp>
      <p:sp>
        <p:nvSpPr>
          <p:cNvPr id="1212" name="Google Shape;1212;p214"/>
          <p:cNvSpPr txBox="1">
            <a:spLocks noGrp="1"/>
          </p:cNvSpPr>
          <p:nvPr>
            <p:ph type="subTitle" idx="2"/>
          </p:nvPr>
        </p:nvSpPr>
        <p:spPr>
          <a:xfrm>
            <a:off x="704088" y="3886200"/>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a:lvl1pPr>
            <a:lvl2pPr lvl="1">
              <a:spcBef>
                <a:spcPts val="500"/>
              </a:spcBef>
              <a:spcAft>
                <a:spcPts val="0"/>
              </a:spcAft>
              <a:buClr>
                <a:schemeClr val="dk1"/>
              </a:buClr>
              <a:buSzPts val="1200"/>
              <a:buNone/>
              <a:defRPr sz="1200"/>
            </a:lvl2pPr>
            <a:lvl3pPr lvl="2">
              <a:spcBef>
                <a:spcPts val="900"/>
              </a:spcBef>
              <a:spcAft>
                <a:spcPts val="0"/>
              </a:spcAft>
              <a:buSzPts val="1200"/>
              <a:buNone/>
              <a:defRPr sz="1200"/>
            </a:lvl3pPr>
            <a:lvl4pPr lvl="3">
              <a:spcBef>
                <a:spcPts val="900"/>
              </a:spcBef>
              <a:spcAft>
                <a:spcPts val="0"/>
              </a:spcAft>
              <a:buClr>
                <a:schemeClr val="dk1"/>
              </a:buClr>
              <a:buSzPts val="1200"/>
              <a:buNone/>
              <a:defRPr sz="1200"/>
            </a:lvl4pPr>
            <a:lvl5pPr lvl="4">
              <a:spcBef>
                <a:spcPts val="900"/>
              </a:spcBef>
              <a:spcAft>
                <a:spcPts val="0"/>
              </a:spcAft>
              <a:buClr>
                <a:schemeClr val="dk1"/>
              </a:buClr>
              <a:buSzPts val="1200"/>
              <a:buNone/>
              <a:defRPr sz="1200"/>
            </a:lvl5pPr>
            <a:lvl6pPr lvl="5">
              <a:spcBef>
                <a:spcPts val="180"/>
              </a:spcBef>
              <a:spcAft>
                <a:spcPts val="0"/>
              </a:spcAft>
              <a:buClr>
                <a:schemeClr val="dk1"/>
              </a:buClr>
              <a:buSzPts val="1200"/>
              <a:buNone/>
              <a:defRPr sz="1200"/>
            </a:lvl6pPr>
            <a:lvl7pPr lvl="6">
              <a:spcBef>
                <a:spcPts val="180"/>
              </a:spcBef>
              <a:spcAft>
                <a:spcPts val="0"/>
              </a:spcAft>
              <a:buClr>
                <a:schemeClr val="dk1"/>
              </a:buClr>
              <a:buSzPts val="1200"/>
              <a:buNone/>
              <a:defRPr sz="1200"/>
            </a:lvl7pPr>
            <a:lvl8pPr lvl="7">
              <a:spcBef>
                <a:spcPts val="180"/>
              </a:spcBef>
              <a:spcAft>
                <a:spcPts val="0"/>
              </a:spcAft>
              <a:buClr>
                <a:schemeClr val="dk1"/>
              </a:buClr>
              <a:buSzPts val="1200"/>
              <a:buNone/>
              <a:defRPr sz="1200"/>
            </a:lvl8pPr>
            <a:lvl9pPr lvl="8">
              <a:spcBef>
                <a:spcPts val="180"/>
              </a:spcBef>
              <a:spcAft>
                <a:spcPts val="0"/>
              </a:spcAft>
              <a:buClr>
                <a:schemeClr val="dk1"/>
              </a:buClr>
              <a:buSzPts val="1200"/>
              <a:buNone/>
              <a:defRPr sz="1200"/>
            </a:lvl9pPr>
          </a:lstStyle>
          <a:p>
            <a:endParaRPr/>
          </a:p>
        </p:txBody>
      </p:sp>
      <p:sp>
        <p:nvSpPr>
          <p:cNvPr id="1213" name="Google Shape;1213;p214"/>
          <p:cNvSpPr txBox="1">
            <a:spLocks noGrp="1"/>
          </p:cNvSpPr>
          <p:nvPr>
            <p:ph type="subTitle" idx="3"/>
          </p:nvPr>
        </p:nvSpPr>
        <p:spPr>
          <a:xfrm>
            <a:off x="704088" y="4315968"/>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a:lvl1pPr>
            <a:lvl2pPr lvl="1">
              <a:spcBef>
                <a:spcPts val="500"/>
              </a:spcBef>
              <a:spcAft>
                <a:spcPts val="0"/>
              </a:spcAft>
              <a:buClr>
                <a:schemeClr val="dk1"/>
              </a:buClr>
              <a:buSzPts val="1200"/>
              <a:buNone/>
              <a:defRPr sz="1200"/>
            </a:lvl2pPr>
            <a:lvl3pPr lvl="2">
              <a:spcBef>
                <a:spcPts val="900"/>
              </a:spcBef>
              <a:spcAft>
                <a:spcPts val="0"/>
              </a:spcAft>
              <a:buSzPts val="1200"/>
              <a:buNone/>
              <a:defRPr sz="1200"/>
            </a:lvl3pPr>
            <a:lvl4pPr lvl="3">
              <a:spcBef>
                <a:spcPts val="900"/>
              </a:spcBef>
              <a:spcAft>
                <a:spcPts val="0"/>
              </a:spcAft>
              <a:buClr>
                <a:schemeClr val="dk1"/>
              </a:buClr>
              <a:buSzPts val="1200"/>
              <a:buNone/>
              <a:defRPr sz="1200"/>
            </a:lvl4pPr>
            <a:lvl5pPr lvl="4">
              <a:spcBef>
                <a:spcPts val="900"/>
              </a:spcBef>
              <a:spcAft>
                <a:spcPts val="0"/>
              </a:spcAft>
              <a:buClr>
                <a:schemeClr val="dk1"/>
              </a:buClr>
              <a:buSzPts val="1200"/>
              <a:buNone/>
              <a:defRPr sz="1200"/>
            </a:lvl5pPr>
            <a:lvl6pPr lvl="5">
              <a:spcBef>
                <a:spcPts val="180"/>
              </a:spcBef>
              <a:spcAft>
                <a:spcPts val="0"/>
              </a:spcAft>
              <a:buClr>
                <a:schemeClr val="dk1"/>
              </a:buClr>
              <a:buSzPts val="1200"/>
              <a:buNone/>
              <a:defRPr sz="1200"/>
            </a:lvl6pPr>
            <a:lvl7pPr lvl="6">
              <a:spcBef>
                <a:spcPts val="180"/>
              </a:spcBef>
              <a:spcAft>
                <a:spcPts val="0"/>
              </a:spcAft>
              <a:buClr>
                <a:schemeClr val="dk1"/>
              </a:buClr>
              <a:buSzPts val="1200"/>
              <a:buNone/>
              <a:defRPr sz="1200"/>
            </a:lvl7pPr>
            <a:lvl8pPr lvl="7">
              <a:spcBef>
                <a:spcPts val="180"/>
              </a:spcBef>
              <a:spcAft>
                <a:spcPts val="0"/>
              </a:spcAft>
              <a:buClr>
                <a:schemeClr val="dk1"/>
              </a:buClr>
              <a:buSzPts val="1200"/>
              <a:buNone/>
              <a:defRPr sz="1200"/>
            </a:lvl8pPr>
            <a:lvl9pPr lvl="8">
              <a:spcBef>
                <a:spcPts val="180"/>
              </a:spcBef>
              <a:spcAft>
                <a:spcPts val="0"/>
              </a:spcAft>
              <a:buClr>
                <a:schemeClr val="dk1"/>
              </a:buClr>
              <a:buSzPts val="1200"/>
              <a:buNone/>
              <a:defRPr sz="1200"/>
            </a:lvl9pPr>
          </a:lstStyle>
          <a:p>
            <a:endParaRPr/>
          </a:p>
        </p:txBody>
      </p:sp>
      <p:pic>
        <p:nvPicPr>
          <p:cNvPr id="1214" name="Google Shape;1214;p214"/>
          <p:cNvPicPr preferRelativeResize="0"/>
          <p:nvPr/>
        </p:nvPicPr>
        <p:blipFill rotWithShape="1">
          <a:blip r:embed="rId2">
            <a:alphaModFix/>
          </a:blip>
          <a:srcRect/>
          <a:stretch/>
        </p:blipFill>
        <p:spPr>
          <a:xfrm>
            <a:off x="671000" y="647425"/>
            <a:ext cx="1476888" cy="324926"/>
          </a:xfrm>
          <a:prstGeom prst="rect">
            <a:avLst/>
          </a:prstGeom>
          <a:noFill/>
          <a:ln>
            <a:noFill/>
          </a:ln>
        </p:spPr>
      </p:pic>
      <p:sp>
        <p:nvSpPr>
          <p:cNvPr id="1215" name="Google Shape;1215;p214"/>
          <p:cNvSpPr/>
          <p:nvPr/>
        </p:nvSpPr>
        <p:spPr>
          <a:xfrm flipH="1">
            <a:off x="7737300" y="3736825"/>
            <a:ext cx="1406700" cy="1406700"/>
          </a:xfrm>
          <a:prstGeom prst="rtTriangle">
            <a:avLst/>
          </a:prstGeom>
          <a:solidFill>
            <a:srgbClr val="00AFEF"/>
          </a:solidFill>
          <a:ln>
            <a:noFill/>
          </a:ln>
        </p:spPr>
        <p:txBody>
          <a:bodyPr spcFirstLastPara="1" wrap="square" lIns="91425" tIns="91425" rIns="91425" bIns="91425" anchor="ctr" anchorCtr="0">
            <a:noAutofit/>
          </a:bodyPr>
          <a:lstStyle/>
          <a:p>
            <a:pPr marL="0" marR="0" lvl="0" indent="0" algn="l" rtl="0">
              <a:lnSpc>
                <a:spcPct val="95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6 Speakers (3, with image)">
  <p:cSld name="3 Biopics">
    <p:spTree>
      <p:nvGrpSpPr>
        <p:cNvPr id="1" name="Shape 154"/>
        <p:cNvGrpSpPr/>
        <p:nvPr/>
      </p:nvGrpSpPr>
      <p:grpSpPr>
        <a:xfrm>
          <a:off x="0" y="0"/>
          <a:ext cx="0" cy="0"/>
          <a:chOff x="0" y="0"/>
          <a:chExt cx="0" cy="0"/>
        </a:xfrm>
      </p:grpSpPr>
      <p:sp>
        <p:nvSpPr>
          <p:cNvPr id="155" name="Google Shape;155;p22"/>
          <p:cNvSpPr txBox="1">
            <a:spLocks noGrp="1"/>
          </p:cNvSpPr>
          <p:nvPr>
            <p:ph type="body" idx="1"/>
          </p:nvPr>
        </p:nvSpPr>
        <p:spPr>
          <a:xfrm>
            <a:off x="703375" y="3644400"/>
            <a:ext cx="1736400"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6" name="Google Shape;156;p22"/>
          <p:cNvSpPr txBox="1">
            <a:spLocks noGrp="1"/>
          </p:cNvSpPr>
          <p:nvPr>
            <p:ph type="body" idx="2"/>
          </p:nvPr>
        </p:nvSpPr>
        <p:spPr>
          <a:xfrm>
            <a:off x="703375" y="3827280"/>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7" name="Google Shape;157;p22"/>
          <p:cNvSpPr txBox="1">
            <a:spLocks noGrp="1"/>
          </p:cNvSpPr>
          <p:nvPr>
            <p:ph type="body" idx="3"/>
          </p:nvPr>
        </p:nvSpPr>
        <p:spPr>
          <a:xfrm>
            <a:off x="703375" y="4197304"/>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8" name="Google Shape;158;p22"/>
          <p:cNvSpPr txBox="1">
            <a:spLocks noGrp="1"/>
          </p:cNvSpPr>
          <p:nvPr>
            <p:ph type="body" idx="4"/>
          </p:nvPr>
        </p:nvSpPr>
        <p:spPr>
          <a:xfrm>
            <a:off x="3516925" y="3644400"/>
            <a:ext cx="1736400"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9" name="Google Shape;159;p22"/>
          <p:cNvSpPr txBox="1">
            <a:spLocks noGrp="1"/>
          </p:cNvSpPr>
          <p:nvPr>
            <p:ph type="body" idx="5"/>
          </p:nvPr>
        </p:nvSpPr>
        <p:spPr>
          <a:xfrm>
            <a:off x="3516925" y="3827280"/>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0" name="Google Shape;160;p22"/>
          <p:cNvSpPr txBox="1">
            <a:spLocks noGrp="1"/>
          </p:cNvSpPr>
          <p:nvPr>
            <p:ph type="body" idx="6"/>
          </p:nvPr>
        </p:nvSpPr>
        <p:spPr>
          <a:xfrm>
            <a:off x="3516925" y="4197304"/>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1" name="Google Shape;161;p22"/>
          <p:cNvSpPr txBox="1">
            <a:spLocks noGrp="1"/>
          </p:cNvSpPr>
          <p:nvPr>
            <p:ph type="body" idx="7"/>
          </p:nvPr>
        </p:nvSpPr>
        <p:spPr>
          <a:xfrm>
            <a:off x="6330476" y="3644400"/>
            <a:ext cx="1736400"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2" name="Google Shape;162;p22"/>
          <p:cNvSpPr txBox="1">
            <a:spLocks noGrp="1"/>
          </p:cNvSpPr>
          <p:nvPr>
            <p:ph type="body" idx="8"/>
          </p:nvPr>
        </p:nvSpPr>
        <p:spPr>
          <a:xfrm>
            <a:off x="6330476" y="3827280"/>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3" name="Google Shape;163;p22"/>
          <p:cNvSpPr txBox="1">
            <a:spLocks noGrp="1"/>
          </p:cNvSpPr>
          <p:nvPr>
            <p:ph type="body" idx="9"/>
          </p:nvPr>
        </p:nvSpPr>
        <p:spPr>
          <a:xfrm>
            <a:off x="6330476" y="4197304"/>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64" name="Google Shape;164;p22"/>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65" name="Google Shape;165;p22"/>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matchingName="02 Cover (pattern)">
  <p:cSld name="Jstor Cover_1">
    <p:bg>
      <p:bgPr>
        <a:solidFill>
          <a:schemeClr val="lt1"/>
        </a:solidFill>
        <a:effectLst/>
      </p:bgPr>
    </p:bg>
    <p:spTree>
      <p:nvGrpSpPr>
        <p:cNvPr id="1" name="Shape 1216"/>
        <p:cNvGrpSpPr/>
        <p:nvPr/>
      </p:nvGrpSpPr>
      <p:grpSpPr>
        <a:xfrm>
          <a:off x="0" y="0"/>
          <a:ext cx="0" cy="0"/>
          <a:chOff x="0" y="0"/>
          <a:chExt cx="0" cy="0"/>
        </a:xfrm>
      </p:grpSpPr>
      <p:pic>
        <p:nvPicPr>
          <p:cNvPr id="1217" name="Google Shape;1217;p215"/>
          <p:cNvPicPr preferRelativeResize="0"/>
          <p:nvPr/>
        </p:nvPicPr>
        <p:blipFill rotWithShape="1">
          <a:blip r:embed="rId2">
            <a:alphaModFix/>
          </a:blip>
          <a:srcRect/>
          <a:stretch/>
        </p:blipFill>
        <p:spPr>
          <a:xfrm rot="5400000">
            <a:off x="7306587" y="1445262"/>
            <a:ext cx="1947350" cy="428425"/>
          </a:xfrm>
          <a:prstGeom prst="rect">
            <a:avLst/>
          </a:prstGeom>
          <a:noFill/>
          <a:ln>
            <a:noFill/>
          </a:ln>
        </p:spPr>
      </p:pic>
      <p:pic>
        <p:nvPicPr>
          <p:cNvPr id="1218" name="Google Shape;1218;p215"/>
          <p:cNvPicPr preferRelativeResize="0"/>
          <p:nvPr/>
        </p:nvPicPr>
        <p:blipFill rotWithShape="1">
          <a:blip r:embed="rId3">
            <a:alphaModFix/>
          </a:blip>
          <a:srcRect/>
          <a:stretch/>
        </p:blipFill>
        <p:spPr>
          <a:xfrm>
            <a:off x="0" y="0"/>
            <a:ext cx="9144001" cy="5143501"/>
          </a:xfrm>
          <a:prstGeom prst="rect">
            <a:avLst/>
          </a:prstGeom>
          <a:noFill/>
          <a:ln>
            <a:noFill/>
          </a:ln>
        </p:spPr>
      </p:pic>
      <p:sp>
        <p:nvSpPr>
          <p:cNvPr id="1219" name="Google Shape;1219;p215"/>
          <p:cNvSpPr txBox="1">
            <a:spLocks noGrp="1"/>
          </p:cNvSpPr>
          <p:nvPr>
            <p:ph type="title"/>
          </p:nvPr>
        </p:nvSpPr>
        <p:spPr>
          <a:xfrm>
            <a:off x="699715" y="658368"/>
            <a:ext cx="6217800" cy="17373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5000"/>
              <a:buFont typeface="Times"/>
              <a:buNone/>
              <a:defRPr sz="5000"/>
            </a:lvl1pPr>
            <a:lvl2pPr lvl="1">
              <a:spcBef>
                <a:spcPts val="0"/>
              </a:spcBef>
              <a:spcAft>
                <a:spcPts val="0"/>
              </a:spcAft>
              <a:buClr>
                <a:schemeClr val="dk1"/>
              </a:buClr>
              <a:buSzPts val="5000"/>
              <a:buFont typeface="Times"/>
              <a:buNone/>
              <a:defRPr sz="5000">
                <a:latin typeface="Times"/>
                <a:ea typeface="Times"/>
                <a:cs typeface="Times"/>
                <a:sym typeface="Times"/>
              </a:defRPr>
            </a:lvl2pPr>
            <a:lvl3pPr lvl="2">
              <a:spcBef>
                <a:spcPts val="0"/>
              </a:spcBef>
              <a:spcAft>
                <a:spcPts val="0"/>
              </a:spcAft>
              <a:buClr>
                <a:schemeClr val="dk1"/>
              </a:buClr>
              <a:buSzPts val="5000"/>
              <a:buFont typeface="Times"/>
              <a:buNone/>
              <a:defRPr sz="5000">
                <a:latin typeface="Times"/>
                <a:ea typeface="Times"/>
                <a:cs typeface="Times"/>
                <a:sym typeface="Times"/>
              </a:defRPr>
            </a:lvl3pPr>
            <a:lvl4pPr lvl="3">
              <a:spcBef>
                <a:spcPts val="0"/>
              </a:spcBef>
              <a:spcAft>
                <a:spcPts val="0"/>
              </a:spcAft>
              <a:buClr>
                <a:schemeClr val="dk1"/>
              </a:buClr>
              <a:buSzPts val="5000"/>
              <a:buFont typeface="Times"/>
              <a:buNone/>
              <a:defRPr sz="5000">
                <a:latin typeface="Times"/>
                <a:ea typeface="Times"/>
                <a:cs typeface="Times"/>
                <a:sym typeface="Times"/>
              </a:defRPr>
            </a:lvl4pPr>
            <a:lvl5pPr lvl="4">
              <a:spcBef>
                <a:spcPts val="0"/>
              </a:spcBef>
              <a:spcAft>
                <a:spcPts val="0"/>
              </a:spcAft>
              <a:buClr>
                <a:schemeClr val="dk1"/>
              </a:buClr>
              <a:buSzPts val="5000"/>
              <a:buFont typeface="Times"/>
              <a:buNone/>
              <a:defRPr sz="5000">
                <a:latin typeface="Times"/>
                <a:ea typeface="Times"/>
                <a:cs typeface="Times"/>
                <a:sym typeface="Times"/>
              </a:defRPr>
            </a:lvl5pPr>
            <a:lvl6pPr lvl="5">
              <a:spcBef>
                <a:spcPts val="0"/>
              </a:spcBef>
              <a:spcAft>
                <a:spcPts val="0"/>
              </a:spcAft>
              <a:buClr>
                <a:schemeClr val="dk1"/>
              </a:buClr>
              <a:buSzPts val="5000"/>
              <a:buFont typeface="Times"/>
              <a:buNone/>
              <a:defRPr sz="5000">
                <a:latin typeface="Times"/>
                <a:ea typeface="Times"/>
                <a:cs typeface="Times"/>
                <a:sym typeface="Times"/>
              </a:defRPr>
            </a:lvl6pPr>
            <a:lvl7pPr lvl="6">
              <a:spcBef>
                <a:spcPts val="0"/>
              </a:spcBef>
              <a:spcAft>
                <a:spcPts val="0"/>
              </a:spcAft>
              <a:buClr>
                <a:schemeClr val="dk1"/>
              </a:buClr>
              <a:buSzPts val="5000"/>
              <a:buFont typeface="Times"/>
              <a:buNone/>
              <a:defRPr sz="5000">
                <a:latin typeface="Times"/>
                <a:ea typeface="Times"/>
                <a:cs typeface="Times"/>
                <a:sym typeface="Times"/>
              </a:defRPr>
            </a:lvl7pPr>
            <a:lvl8pPr lvl="7">
              <a:spcBef>
                <a:spcPts val="0"/>
              </a:spcBef>
              <a:spcAft>
                <a:spcPts val="0"/>
              </a:spcAft>
              <a:buClr>
                <a:schemeClr val="dk1"/>
              </a:buClr>
              <a:buSzPts val="5000"/>
              <a:buFont typeface="Times"/>
              <a:buNone/>
              <a:defRPr sz="5000">
                <a:latin typeface="Times"/>
                <a:ea typeface="Times"/>
                <a:cs typeface="Times"/>
                <a:sym typeface="Times"/>
              </a:defRPr>
            </a:lvl8pPr>
            <a:lvl9pPr lvl="8">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1220" name="Google Shape;1220;p215"/>
          <p:cNvSpPr txBox="1">
            <a:spLocks noGrp="1"/>
          </p:cNvSpPr>
          <p:nvPr>
            <p:ph type="subTitle" idx="1"/>
          </p:nvPr>
        </p:nvSpPr>
        <p:spPr>
          <a:xfrm>
            <a:off x="704088" y="3675888"/>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b="1"/>
            </a:lvl1pPr>
            <a:lvl2pPr lvl="1">
              <a:spcBef>
                <a:spcPts val="500"/>
              </a:spcBef>
              <a:spcAft>
                <a:spcPts val="0"/>
              </a:spcAft>
              <a:buClr>
                <a:schemeClr val="dk1"/>
              </a:buClr>
              <a:buSzPts val="1200"/>
              <a:buNone/>
              <a:defRPr sz="1200" b="1"/>
            </a:lvl2pPr>
            <a:lvl3pPr lvl="2">
              <a:spcBef>
                <a:spcPts val="900"/>
              </a:spcBef>
              <a:spcAft>
                <a:spcPts val="0"/>
              </a:spcAft>
              <a:buSzPts val="1200"/>
              <a:buNone/>
              <a:defRPr sz="1200" b="1"/>
            </a:lvl3pPr>
            <a:lvl4pPr lvl="3">
              <a:spcBef>
                <a:spcPts val="900"/>
              </a:spcBef>
              <a:spcAft>
                <a:spcPts val="0"/>
              </a:spcAft>
              <a:buClr>
                <a:schemeClr val="dk1"/>
              </a:buClr>
              <a:buSzPts val="1200"/>
              <a:buNone/>
              <a:defRPr sz="1200" b="1"/>
            </a:lvl4pPr>
            <a:lvl5pPr lvl="4">
              <a:spcBef>
                <a:spcPts val="900"/>
              </a:spcBef>
              <a:spcAft>
                <a:spcPts val="0"/>
              </a:spcAft>
              <a:buClr>
                <a:schemeClr val="dk1"/>
              </a:buClr>
              <a:buSzPts val="1200"/>
              <a:buNone/>
              <a:defRPr sz="1200" b="1"/>
            </a:lvl5pPr>
            <a:lvl6pPr lvl="5">
              <a:spcBef>
                <a:spcPts val="180"/>
              </a:spcBef>
              <a:spcAft>
                <a:spcPts val="0"/>
              </a:spcAft>
              <a:buClr>
                <a:schemeClr val="dk1"/>
              </a:buClr>
              <a:buSzPts val="1200"/>
              <a:buNone/>
              <a:defRPr sz="1200" b="1"/>
            </a:lvl6pPr>
            <a:lvl7pPr lvl="6">
              <a:spcBef>
                <a:spcPts val="180"/>
              </a:spcBef>
              <a:spcAft>
                <a:spcPts val="0"/>
              </a:spcAft>
              <a:buClr>
                <a:schemeClr val="dk1"/>
              </a:buClr>
              <a:buSzPts val="1200"/>
              <a:buNone/>
              <a:defRPr sz="1200" b="1"/>
            </a:lvl7pPr>
            <a:lvl8pPr lvl="7">
              <a:spcBef>
                <a:spcPts val="180"/>
              </a:spcBef>
              <a:spcAft>
                <a:spcPts val="0"/>
              </a:spcAft>
              <a:buClr>
                <a:schemeClr val="dk1"/>
              </a:buClr>
              <a:buSzPts val="1200"/>
              <a:buNone/>
              <a:defRPr sz="1200" b="1"/>
            </a:lvl8pPr>
            <a:lvl9pPr lvl="8">
              <a:spcBef>
                <a:spcPts val="180"/>
              </a:spcBef>
              <a:spcAft>
                <a:spcPts val="0"/>
              </a:spcAft>
              <a:buClr>
                <a:schemeClr val="dk1"/>
              </a:buClr>
              <a:buSzPts val="1200"/>
              <a:buNone/>
              <a:defRPr sz="1200" b="1"/>
            </a:lvl9pPr>
          </a:lstStyle>
          <a:p>
            <a:endParaRPr/>
          </a:p>
        </p:txBody>
      </p:sp>
      <p:sp>
        <p:nvSpPr>
          <p:cNvPr id="1221" name="Google Shape;1221;p215"/>
          <p:cNvSpPr txBox="1">
            <a:spLocks noGrp="1"/>
          </p:cNvSpPr>
          <p:nvPr>
            <p:ph type="subTitle" idx="2"/>
          </p:nvPr>
        </p:nvSpPr>
        <p:spPr>
          <a:xfrm>
            <a:off x="704088" y="3886200"/>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a:lvl1pPr>
            <a:lvl2pPr lvl="1">
              <a:spcBef>
                <a:spcPts val="500"/>
              </a:spcBef>
              <a:spcAft>
                <a:spcPts val="0"/>
              </a:spcAft>
              <a:buClr>
                <a:schemeClr val="dk1"/>
              </a:buClr>
              <a:buSzPts val="1200"/>
              <a:buNone/>
              <a:defRPr sz="1200"/>
            </a:lvl2pPr>
            <a:lvl3pPr lvl="2">
              <a:spcBef>
                <a:spcPts val="900"/>
              </a:spcBef>
              <a:spcAft>
                <a:spcPts val="0"/>
              </a:spcAft>
              <a:buSzPts val="1200"/>
              <a:buNone/>
              <a:defRPr sz="1200"/>
            </a:lvl3pPr>
            <a:lvl4pPr lvl="3">
              <a:spcBef>
                <a:spcPts val="900"/>
              </a:spcBef>
              <a:spcAft>
                <a:spcPts val="0"/>
              </a:spcAft>
              <a:buClr>
                <a:schemeClr val="dk1"/>
              </a:buClr>
              <a:buSzPts val="1200"/>
              <a:buNone/>
              <a:defRPr sz="1200"/>
            </a:lvl4pPr>
            <a:lvl5pPr lvl="4">
              <a:spcBef>
                <a:spcPts val="900"/>
              </a:spcBef>
              <a:spcAft>
                <a:spcPts val="0"/>
              </a:spcAft>
              <a:buClr>
                <a:schemeClr val="dk1"/>
              </a:buClr>
              <a:buSzPts val="1200"/>
              <a:buNone/>
              <a:defRPr sz="1200"/>
            </a:lvl5pPr>
            <a:lvl6pPr lvl="5">
              <a:spcBef>
                <a:spcPts val="180"/>
              </a:spcBef>
              <a:spcAft>
                <a:spcPts val="0"/>
              </a:spcAft>
              <a:buClr>
                <a:schemeClr val="dk1"/>
              </a:buClr>
              <a:buSzPts val="1200"/>
              <a:buNone/>
              <a:defRPr sz="1200"/>
            </a:lvl6pPr>
            <a:lvl7pPr lvl="6">
              <a:spcBef>
                <a:spcPts val="180"/>
              </a:spcBef>
              <a:spcAft>
                <a:spcPts val="0"/>
              </a:spcAft>
              <a:buClr>
                <a:schemeClr val="dk1"/>
              </a:buClr>
              <a:buSzPts val="1200"/>
              <a:buNone/>
              <a:defRPr sz="1200"/>
            </a:lvl7pPr>
            <a:lvl8pPr lvl="7">
              <a:spcBef>
                <a:spcPts val="180"/>
              </a:spcBef>
              <a:spcAft>
                <a:spcPts val="0"/>
              </a:spcAft>
              <a:buClr>
                <a:schemeClr val="dk1"/>
              </a:buClr>
              <a:buSzPts val="1200"/>
              <a:buNone/>
              <a:defRPr sz="1200"/>
            </a:lvl8pPr>
            <a:lvl9pPr lvl="8">
              <a:spcBef>
                <a:spcPts val="180"/>
              </a:spcBef>
              <a:spcAft>
                <a:spcPts val="0"/>
              </a:spcAft>
              <a:buClr>
                <a:schemeClr val="dk1"/>
              </a:buClr>
              <a:buSzPts val="1200"/>
              <a:buNone/>
              <a:defRPr sz="1200"/>
            </a:lvl9pPr>
          </a:lstStyle>
          <a:p>
            <a:endParaRPr/>
          </a:p>
        </p:txBody>
      </p:sp>
      <p:sp>
        <p:nvSpPr>
          <p:cNvPr id="1222" name="Google Shape;1222;p215"/>
          <p:cNvSpPr txBox="1">
            <a:spLocks noGrp="1"/>
          </p:cNvSpPr>
          <p:nvPr>
            <p:ph type="subTitle" idx="3"/>
          </p:nvPr>
        </p:nvSpPr>
        <p:spPr>
          <a:xfrm>
            <a:off x="704088" y="4315968"/>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a:lvl1pPr>
            <a:lvl2pPr lvl="1">
              <a:spcBef>
                <a:spcPts val="500"/>
              </a:spcBef>
              <a:spcAft>
                <a:spcPts val="0"/>
              </a:spcAft>
              <a:buClr>
                <a:schemeClr val="dk1"/>
              </a:buClr>
              <a:buSzPts val="1200"/>
              <a:buNone/>
              <a:defRPr sz="1200"/>
            </a:lvl2pPr>
            <a:lvl3pPr lvl="2">
              <a:spcBef>
                <a:spcPts val="900"/>
              </a:spcBef>
              <a:spcAft>
                <a:spcPts val="0"/>
              </a:spcAft>
              <a:buSzPts val="1200"/>
              <a:buNone/>
              <a:defRPr sz="1200"/>
            </a:lvl3pPr>
            <a:lvl4pPr lvl="3">
              <a:spcBef>
                <a:spcPts val="900"/>
              </a:spcBef>
              <a:spcAft>
                <a:spcPts val="0"/>
              </a:spcAft>
              <a:buClr>
                <a:schemeClr val="dk1"/>
              </a:buClr>
              <a:buSzPts val="1200"/>
              <a:buNone/>
              <a:defRPr sz="1200"/>
            </a:lvl4pPr>
            <a:lvl5pPr lvl="4">
              <a:spcBef>
                <a:spcPts val="900"/>
              </a:spcBef>
              <a:spcAft>
                <a:spcPts val="0"/>
              </a:spcAft>
              <a:buClr>
                <a:schemeClr val="dk1"/>
              </a:buClr>
              <a:buSzPts val="1200"/>
              <a:buNone/>
              <a:defRPr sz="1200"/>
            </a:lvl5pPr>
            <a:lvl6pPr lvl="5">
              <a:spcBef>
                <a:spcPts val="180"/>
              </a:spcBef>
              <a:spcAft>
                <a:spcPts val="0"/>
              </a:spcAft>
              <a:buClr>
                <a:schemeClr val="dk1"/>
              </a:buClr>
              <a:buSzPts val="1200"/>
              <a:buNone/>
              <a:defRPr sz="1200"/>
            </a:lvl6pPr>
            <a:lvl7pPr lvl="6">
              <a:spcBef>
                <a:spcPts val="180"/>
              </a:spcBef>
              <a:spcAft>
                <a:spcPts val="0"/>
              </a:spcAft>
              <a:buClr>
                <a:schemeClr val="dk1"/>
              </a:buClr>
              <a:buSzPts val="1200"/>
              <a:buNone/>
              <a:defRPr sz="1200"/>
            </a:lvl7pPr>
            <a:lvl8pPr lvl="7">
              <a:spcBef>
                <a:spcPts val="180"/>
              </a:spcBef>
              <a:spcAft>
                <a:spcPts val="0"/>
              </a:spcAft>
              <a:buClr>
                <a:schemeClr val="dk1"/>
              </a:buClr>
              <a:buSzPts val="1200"/>
              <a:buNone/>
              <a:defRPr sz="1200"/>
            </a:lvl8pPr>
            <a:lvl9pPr lvl="8">
              <a:spcBef>
                <a:spcPts val="180"/>
              </a:spcBef>
              <a:spcAft>
                <a:spcPts val="0"/>
              </a:spcAft>
              <a:buClr>
                <a:schemeClr val="dk1"/>
              </a:buClr>
              <a:buSzPts val="1200"/>
              <a:buNone/>
              <a:defRPr sz="1200"/>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03 About ITHAKA">
  <p:cSld name="Jstor Legal">
    <p:spTree>
      <p:nvGrpSpPr>
        <p:cNvPr id="1" name="Shape 1223"/>
        <p:cNvGrpSpPr/>
        <p:nvPr/>
      </p:nvGrpSpPr>
      <p:grpSpPr>
        <a:xfrm>
          <a:off x="0" y="0"/>
          <a:ext cx="0" cy="0"/>
          <a:chOff x="0" y="0"/>
          <a:chExt cx="0" cy="0"/>
        </a:xfrm>
      </p:grpSpPr>
      <p:sp>
        <p:nvSpPr>
          <p:cNvPr id="1224" name="Google Shape;1224;p216"/>
          <p:cNvSpPr txBox="1"/>
          <p:nvPr/>
        </p:nvSpPr>
        <p:spPr>
          <a:xfrm>
            <a:off x="693525" y="625773"/>
            <a:ext cx="5798700" cy="2080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000">
                <a:solidFill>
                  <a:schemeClr val="dk1"/>
                </a:solidFill>
                <a:latin typeface="Roboto"/>
                <a:ea typeface="Roboto"/>
                <a:cs typeface="Roboto"/>
                <a:sym typeface="Roboto"/>
              </a:rPr>
              <a:t>We are a not-for-profit with a mission to improve access to knowledge and education for people around the world. We believe education is key to the well-being of individuals and society, and we work to make it more effective and affordable.</a:t>
            </a:r>
            <a:endParaRPr sz="200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200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2000"/>
              <a:buFont typeface="Arial"/>
              <a:buNone/>
            </a:pPr>
            <a:endParaRPr sz="2000">
              <a:solidFill>
                <a:schemeClr val="dk1"/>
              </a:solidFill>
              <a:latin typeface="Roboto"/>
              <a:ea typeface="Roboto"/>
              <a:cs typeface="Roboto"/>
              <a:sym typeface="Roboto"/>
            </a:endParaRPr>
          </a:p>
        </p:txBody>
      </p:sp>
      <p:pic>
        <p:nvPicPr>
          <p:cNvPr id="1225" name="Google Shape;1225;p216"/>
          <p:cNvPicPr preferRelativeResize="0"/>
          <p:nvPr/>
        </p:nvPicPr>
        <p:blipFill rotWithShape="1">
          <a:blip r:embed="rId2">
            <a:alphaModFix/>
          </a:blip>
          <a:srcRect/>
          <a:stretch/>
        </p:blipFill>
        <p:spPr>
          <a:xfrm>
            <a:off x="4442512" y="3407094"/>
            <a:ext cx="1120158" cy="1120158"/>
          </a:xfrm>
          <a:prstGeom prst="rect">
            <a:avLst/>
          </a:prstGeom>
          <a:noFill/>
          <a:ln>
            <a:noFill/>
          </a:ln>
        </p:spPr>
      </p:pic>
      <p:pic>
        <p:nvPicPr>
          <p:cNvPr id="1226" name="Google Shape;1226;p216"/>
          <p:cNvPicPr preferRelativeResize="0"/>
          <p:nvPr/>
        </p:nvPicPr>
        <p:blipFill rotWithShape="1">
          <a:blip r:embed="rId3">
            <a:alphaModFix/>
          </a:blip>
          <a:srcRect/>
          <a:stretch/>
        </p:blipFill>
        <p:spPr>
          <a:xfrm>
            <a:off x="664950" y="3430175"/>
            <a:ext cx="1904350" cy="418975"/>
          </a:xfrm>
          <a:prstGeom prst="rect">
            <a:avLst/>
          </a:prstGeom>
          <a:noFill/>
          <a:ln>
            <a:noFill/>
          </a:ln>
        </p:spPr>
      </p:pic>
      <p:pic>
        <p:nvPicPr>
          <p:cNvPr id="1227" name="Google Shape;1227;p216"/>
          <p:cNvPicPr preferRelativeResize="0"/>
          <p:nvPr/>
        </p:nvPicPr>
        <p:blipFill rotWithShape="1">
          <a:blip r:embed="rId4">
            <a:alphaModFix/>
          </a:blip>
          <a:srcRect/>
          <a:stretch/>
        </p:blipFill>
        <p:spPr>
          <a:xfrm>
            <a:off x="3214387" y="3473159"/>
            <a:ext cx="739081" cy="988027"/>
          </a:xfrm>
          <a:prstGeom prst="rect">
            <a:avLst/>
          </a:prstGeom>
          <a:noFill/>
          <a:ln>
            <a:noFill/>
          </a:ln>
        </p:spPr>
      </p:pic>
      <p:pic>
        <p:nvPicPr>
          <p:cNvPr id="1228" name="Google Shape;1228;p216"/>
          <p:cNvPicPr preferRelativeResize="0"/>
          <p:nvPr/>
        </p:nvPicPr>
        <p:blipFill rotWithShape="1">
          <a:blip r:embed="rId5">
            <a:alphaModFix/>
          </a:blip>
          <a:srcRect/>
          <a:stretch/>
        </p:blipFill>
        <p:spPr>
          <a:xfrm>
            <a:off x="5867456" y="3430183"/>
            <a:ext cx="1073958" cy="1073978"/>
          </a:xfrm>
          <a:prstGeom prst="rect">
            <a:avLst/>
          </a:prstGeom>
          <a:noFill/>
          <a:ln>
            <a:noFill/>
          </a:ln>
        </p:spPr>
      </p:pic>
      <p:pic>
        <p:nvPicPr>
          <p:cNvPr id="1229" name="Google Shape;1229;p216"/>
          <p:cNvPicPr preferRelativeResize="0"/>
          <p:nvPr/>
        </p:nvPicPr>
        <p:blipFill rotWithShape="1">
          <a:blip r:embed="rId6">
            <a:alphaModFix/>
          </a:blip>
          <a:srcRect/>
          <a:stretch/>
        </p:blipFill>
        <p:spPr>
          <a:xfrm>
            <a:off x="7187621" y="3340601"/>
            <a:ext cx="1253128" cy="1253147"/>
          </a:xfrm>
          <a:prstGeom prst="rect">
            <a:avLst/>
          </a:prstGeom>
          <a:noFill/>
          <a:ln>
            <a:noFill/>
          </a:ln>
        </p:spPr>
      </p:pic>
      <p:sp>
        <p:nvSpPr>
          <p:cNvPr id="1230" name="Google Shape;1230;p21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06 Speakers (4)">
  <p:cSld name="4 speakers">
    <p:spTree>
      <p:nvGrpSpPr>
        <p:cNvPr id="1" name="Shape 1231"/>
        <p:cNvGrpSpPr/>
        <p:nvPr/>
      </p:nvGrpSpPr>
      <p:grpSpPr>
        <a:xfrm>
          <a:off x="0" y="0"/>
          <a:ext cx="0" cy="0"/>
          <a:chOff x="0" y="0"/>
          <a:chExt cx="0" cy="0"/>
        </a:xfrm>
      </p:grpSpPr>
      <p:sp>
        <p:nvSpPr>
          <p:cNvPr id="1232" name="Google Shape;1232;p217"/>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233" name="Google Shape;1233;p217"/>
          <p:cNvSpPr txBox="1">
            <a:spLocks noGrp="1"/>
          </p:cNvSpPr>
          <p:nvPr>
            <p:ph type="body" idx="1"/>
          </p:nvPr>
        </p:nvSpPr>
        <p:spPr>
          <a:xfrm>
            <a:off x="699708"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234" name="Google Shape;1234;p217"/>
          <p:cNvSpPr txBox="1">
            <a:spLocks noGrp="1"/>
          </p:cNvSpPr>
          <p:nvPr>
            <p:ph type="body" idx="2"/>
          </p:nvPr>
        </p:nvSpPr>
        <p:spPr>
          <a:xfrm>
            <a:off x="699708"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35" name="Google Shape;1235;p217"/>
          <p:cNvSpPr txBox="1">
            <a:spLocks noGrp="1"/>
          </p:cNvSpPr>
          <p:nvPr>
            <p:ph type="body" idx="3"/>
          </p:nvPr>
        </p:nvSpPr>
        <p:spPr>
          <a:xfrm>
            <a:off x="699708"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36" name="Google Shape;1236;p217"/>
          <p:cNvSpPr txBox="1">
            <a:spLocks noGrp="1"/>
          </p:cNvSpPr>
          <p:nvPr>
            <p:ph type="body" idx="4"/>
          </p:nvPr>
        </p:nvSpPr>
        <p:spPr>
          <a:xfrm>
            <a:off x="703306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237" name="Google Shape;1237;p217"/>
          <p:cNvSpPr txBox="1">
            <a:spLocks noGrp="1"/>
          </p:cNvSpPr>
          <p:nvPr>
            <p:ph type="body" idx="5"/>
          </p:nvPr>
        </p:nvSpPr>
        <p:spPr>
          <a:xfrm>
            <a:off x="703306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38" name="Google Shape;1238;p217"/>
          <p:cNvSpPr txBox="1">
            <a:spLocks noGrp="1"/>
          </p:cNvSpPr>
          <p:nvPr>
            <p:ph type="body" idx="6"/>
          </p:nvPr>
        </p:nvSpPr>
        <p:spPr>
          <a:xfrm>
            <a:off x="703306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39" name="Google Shape;1239;p217"/>
          <p:cNvSpPr txBox="1">
            <a:spLocks noGrp="1"/>
          </p:cNvSpPr>
          <p:nvPr>
            <p:ph type="body" idx="7"/>
          </p:nvPr>
        </p:nvSpPr>
        <p:spPr>
          <a:xfrm>
            <a:off x="491978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240" name="Google Shape;1240;p217"/>
          <p:cNvSpPr txBox="1">
            <a:spLocks noGrp="1"/>
          </p:cNvSpPr>
          <p:nvPr>
            <p:ph type="body" idx="8"/>
          </p:nvPr>
        </p:nvSpPr>
        <p:spPr>
          <a:xfrm>
            <a:off x="491978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41" name="Google Shape;1241;p217"/>
          <p:cNvSpPr txBox="1">
            <a:spLocks noGrp="1"/>
          </p:cNvSpPr>
          <p:nvPr>
            <p:ph type="body" idx="9"/>
          </p:nvPr>
        </p:nvSpPr>
        <p:spPr>
          <a:xfrm>
            <a:off x="491978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42" name="Google Shape;1242;p217"/>
          <p:cNvSpPr txBox="1">
            <a:spLocks noGrp="1"/>
          </p:cNvSpPr>
          <p:nvPr>
            <p:ph type="body" idx="13"/>
          </p:nvPr>
        </p:nvSpPr>
        <p:spPr>
          <a:xfrm>
            <a:off x="280650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243" name="Google Shape;1243;p217"/>
          <p:cNvSpPr txBox="1">
            <a:spLocks noGrp="1"/>
          </p:cNvSpPr>
          <p:nvPr>
            <p:ph type="body" idx="14"/>
          </p:nvPr>
        </p:nvSpPr>
        <p:spPr>
          <a:xfrm>
            <a:off x="280650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44" name="Google Shape;1244;p217"/>
          <p:cNvSpPr txBox="1">
            <a:spLocks noGrp="1"/>
          </p:cNvSpPr>
          <p:nvPr>
            <p:ph type="body" idx="15"/>
          </p:nvPr>
        </p:nvSpPr>
        <p:spPr>
          <a:xfrm>
            <a:off x="280650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45" name="Google Shape;1245;p21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246" name="Google Shape;1246;p217"/>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07 Speakers (3)">
  <p:cSld name="3 speakers">
    <p:spTree>
      <p:nvGrpSpPr>
        <p:cNvPr id="1" name="Shape 1247"/>
        <p:cNvGrpSpPr/>
        <p:nvPr/>
      </p:nvGrpSpPr>
      <p:grpSpPr>
        <a:xfrm>
          <a:off x="0" y="0"/>
          <a:ext cx="0" cy="0"/>
          <a:chOff x="0" y="0"/>
          <a:chExt cx="0" cy="0"/>
        </a:xfrm>
      </p:grpSpPr>
      <p:sp>
        <p:nvSpPr>
          <p:cNvPr id="1248" name="Google Shape;1248;p218"/>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249" name="Google Shape;1249;p218"/>
          <p:cNvSpPr txBox="1">
            <a:spLocks noGrp="1"/>
          </p:cNvSpPr>
          <p:nvPr>
            <p:ph type="body" idx="1"/>
          </p:nvPr>
        </p:nvSpPr>
        <p:spPr>
          <a:xfrm>
            <a:off x="699708"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250" name="Google Shape;1250;p218"/>
          <p:cNvSpPr txBox="1">
            <a:spLocks noGrp="1"/>
          </p:cNvSpPr>
          <p:nvPr>
            <p:ph type="body" idx="2"/>
          </p:nvPr>
        </p:nvSpPr>
        <p:spPr>
          <a:xfrm>
            <a:off x="699708"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51" name="Google Shape;1251;p218"/>
          <p:cNvSpPr txBox="1">
            <a:spLocks noGrp="1"/>
          </p:cNvSpPr>
          <p:nvPr>
            <p:ph type="body" idx="3"/>
          </p:nvPr>
        </p:nvSpPr>
        <p:spPr>
          <a:xfrm>
            <a:off x="699708"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52" name="Google Shape;1252;p218"/>
          <p:cNvSpPr txBox="1">
            <a:spLocks noGrp="1"/>
          </p:cNvSpPr>
          <p:nvPr>
            <p:ph type="body" idx="4"/>
          </p:nvPr>
        </p:nvSpPr>
        <p:spPr>
          <a:xfrm>
            <a:off x="703306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253" name="Google Shape;1253;p218"/>
          <p:cNvSpPr txBox="1">
            <a:spLocks noGrp="1"/>
          </p:cNvSpPr>
          <p:nvPr>
            <p:ph type="body" idx="5"/>
          </p:nvPr>
        </p:nvSpPr>
        <p:spPr>
          <a:xfrm>
            <a:off x="703306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54" name="Google Shape;1254;p218"/>
          <p:cNvSpPr txBox="1">
            <a:spLocks noGrp="1"/>
          </p:cNvSpPr>
          <p:nvPr>
            <p:ph type="body" idx="6"/>
          </p:nvPr>
        </p:nvSpPr>
        <p:spPr>
          <a:xfrm>
            <a:off x="703306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55" name="Google Shape;1255;p218"/>
          <p:cNvSpPr txBox="1">
            <a:spLocks noGrp="1"/>
          </p:cNvSpPr>
          <p:nvPr>
            <p:ph type="body" idx="7"/>
          </p:nvPr>
        </p:nvSpPr>
        <p:spPr>
          <a:xfrm>
            <a:off x="386314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256" name="Google Shape;1256;p218"/>
          <p:cNvSpPr txBox="1">
            <a:spLocks noGrp="1"/>
          </p:cNvSpPr>
          <p:nvPr>
            <p:ph type="body" idx="8"/>
          </p:nvPr>
        </p:nvSpPr>
        <p:spPr>
          <a:xfrm>
            <a:off x="386314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57" name="Google Shape;1257;p218"/>
          <p:cNvSpPr txBox="1">
            <a:spLocks noGrp="1"/>
          </p:cNvSpPr>
          <p:nvPr>
            <p:ph type="body" idx="9"/>
          </p:nvPr>
        </p:nvSpPr>
        <p:spPr>
          <a:xfrm>
            <a:off x="386314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58" name="Google Shape;1258;p21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259" name="Google Shape;1259;p218"/>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08 Speakers (2)">
  <p:cSld name="2 speakers">
    <p:spTree>
      <p:nvGrpSpPr>
        <p:cNvPr id="1" name="Shape 1260"/>
        <p:cNvGrpSpPr/>
        <p:nvPr/>
      </p:nvGrpSpPr>
      <p:grpSpPr>
        <a:xfrm>
          <a:off x="0" y="0"/>
          <a:ext cx="0" cy="0"/>
          <a:chOff x="0" y="0"/>
          <a:chExt cx="0" cy="0"/>
        </a:xfrm>
      </p:grpSpPr>
      <p:sp>
        <p:nvSpPr>
          <p:cNvPr id="1261" name="Google Shape;1261;p219"/>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262" name="Google Shape;1262;p219"/>
          <p:cNvSpPr txBox="1">
            <a:spLocks noGrp="1"/>
          </p:cNvSpPr>
          <p:nvPr>
            <p:ph type="body" idx="1"/>
          </p:nvPr>
        </p:nvSpPr>
        <p:spPr>
          <a:xfrm>
            <a:off x="210292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263" name="Google Shape;1263;p219"/>
          <p:cNvSpPr txBox="1">
            <a:spLocks noGrp="1"/>
          </p:cNvSpPr>
          <p:nvPr>
            <p:ph type="body" idx="2"/>
          </p:nvPr>
        </p:nvSpPr>
        <p:spPr>
          <a:xfrm>
            <a:off x="210292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64" name="Google Shape;1264;p219"/>
          <p:cNvSpPr txBox="1">
            <a:spLocks noGrp="1"/>
          </p:cNvSpPr>
          <p:nvPr>
            <p:ph type="body" idx="3"/>
          </p:nvPr>
        </p:nvSpPr>
        <p:spPr>
          <a:xfrm>
            <a:off x="210292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65" name="Google Shape;1265;p219"/>
          <p:cNvSpPr txBox="1">
            <a:spLocks noGrp="1"/>
          </p:cNvSpPr>
          <p:nvPr>
            <p:ph type="body" idx="4"/>
          </p:nvPr>
        </p:nvSpPr>
        <p:spPr>
          <a:xfrm>
            <a:off x="492232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266" name="Google Shape;1266;p219"/>
          <p:cNvSpPr txBox="1">
            <a:spLocks noGrp="1"/>
          </p:cNvSpPr>
          <p:nvPr>
            <p:ph type="body" idx="5"/>
          </p:nvPr>
        </p:nvSpPr>
        <p:spPr>
          <a:xfrm>
            <a:off x="492232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67" name="Google Shape;1267;p219"/>
          <p:cNvSpPr txBox="1">
            <a:spLocks noGrp="1"/>
          </p:cNvSpPr>
          <p:nvPr>
            <p:ph type="body" idx="6"/>
          </p:nvPr>
        </p:nvSpPr>
        <p:spPr>
          <a:xfrm>
            <a:off x="492232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68" name="Google Shape;1268;p21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269" name="Google Shape;1269;p219"/>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09 Speaker (1)">
  <p:cSld name="1 speaker">
    <p:spTree>
      <p:nvGrpSpPr>
        <p:cNvPr id="1" name="Shape 1270"/>
        <p:cNvGrpSpPr/>
        <p:nvPr/>
      </p:nvGrpSpPr>
      <p:grpSpPr>
        <a:xfrm>
          <a:off x="0" y="0"/>
          <a:ext cx="0" cy="0"/>
          <a:chOff x="0" y="0"/>
          <a:chExt cx="0" cy="0"/>
        </a:xfrm>
      </p:grpSpPr>
      <p:sp>
        <p:nvSpPr>
          <p:cNvPr id="1271" name="Google Shape;1271;p220"/>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272" name="Google Shape;1272;p220"/>
          <p:cNvSpPr txBox="1">
            <a:spLocks noGrp="1"/>
          </p:cNvSpPr>
          <p:nvPr>
            <p:ph type="body" idx="1"/>
          </p:nvPr>
        </p:nvSpPr>
        <p:spPr>
          <a:xfrm>
            <a:off x="2941121" y="1866242"/>
            <a:ext cx="34401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27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273" name="Google Shape;1273;p220"/>
          <p:cNvSpPr txBox="1">
            <a:spLocks noGrp="1"/>
          </p:cNvSpPr>
          <p:nvPr>
            <p:ph type="body" idx="2"/>
          </p:nvPr>
        </p:nvSpPr>
        <p:spPr>
          <a:xfrm>
            <a:off x="2941121" y="2292961"/>
            <a:ext cx="3440100" cy="583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0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74" name="Google Shape;1274;p220"/>
          <p:cNvSpPr txBox="1">
            <a:spLocks noGrp="1"/>
          </p:cNvSpPr>
          <p:nvPr>
            <p:ph type="body" idx="3"/>
          </p:nvPr>
        </p:nvSpPr>
        <p:spPr>
          <a:xfrm>
            <a:off x="2941121" y="2945663"/>
            <a:ext cx="34401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75" name="Google Shape;1275;p22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276" name="Google Shape;1276;p220"/>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10 Speakers (4, with image)">
  <p:cSld name="4 Biopics">
    <p:spTree>
      <p:nvGrpSpPr>
        <p:cNvPr id="1" name="Shape 1277"/>
        <p:cNvGrpSpPr/>
        <p:nvPr/>
      </p:nvGrpSpPr>
      <p:grpSpPr>
        <a:xfrm>
          <a:off x="0" y="0"/>
          <a:ext cx="0" cy="0"/>
          <a:chOff x="0" y="0"/>
          <a:chExt cx="0" cy="0"/>
        </a:xfrm>
      </p:grpSpPr>
      <p:sp>
        <p:nvSpPr>
          <p:cNvPr id="1278" name="Google Shape;1278;p221"/>
          <p:cNvSpPr txBox="1">
            <a:spLocks noGrp="1"/>
          </p:cNvSpPr>
          <p:nvPr>
            <p:ph type="body" idx="1"/>
          </p:nvPr>
        </p:nvSpPr>
        <p:spPr>
          <a:xfrm>
            <a:off x="698612" y="2712062"/>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79" name="Google Shape;1279;p221"/>
          <p:cNvSpPr txBox="1">
            <a:spLocks noGrp="1"/>
          </p:cNvSpPr>
          <p:nvPr>
            <p:ph type="body" idx="2"/>
          </p:nvPr>
        </p:nvSpPr>
        <p:spPr>
          <a:xfrm>
            <a:off x="698612" y="289494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80" name="Google Shape;1280;p221"/>
          <p:cNvSpPr txBox="1">
            <a:spLocks noGrp="1"/>
          </p:cNvSpPr>
          <p:nvPr>
            <p:ph type="body" idx="3"/>
          </p:nvPr>
        </p:nvSpPr>
        <p:spPr>
          <a:xfrm>
            <a:off x="698612" y="326496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81" name="Google Shape;1281;p221"/>
          <p:cNvSpPr txBox="1">
            <a:spLocks noGrp="1"/>
          </p:cNvSpPr>
          <p:nvPr>
            <p:ph type="body" idx="4"/>
          </p:nvPr>
        </p:nvSpPr>
        <p:spPr>
          <a:xfrm>
            <a:off x="2808887" y="2712062"/>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82" name="Google Shape;1282;p221"/>
          <p:cNvSpPr txBox="1">
            <a:spLocks noGrp="1"/>
          </p:cNvSpPr>
          <p:nvPr>
            <p:ph type="body" idx="5"/>
          </p:nvPr>
        </p:nvSpPr>
        <p:spPr>
          <a:xfrm>
            <a:off x="2808887" y="289494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83" name="Google Shape;1283;p221"/>
          <p:cNvSpPr txBox="1">
            <a:spLocks noGrp="1"/>
          </p:cNvSpPr>
          <p:nvPr>
            <p:ph type="body" idx="6"/>
          </p:nvPr>
        </p:nvSpPr>
        <p:spPr>
          <a:xfrm>
            <a:off x="2808887" y="326496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84" name="Google Shape;1284;p221"/>
          <p:cNvSpPr txBox="1">
            <a:spLocks noGrp="1"/>
          </p:cNvSpPr>
          <p:nvPr>
            <p:ph type="body" idx="7"/>
          </p:nvPr>
        </p:nvSpPr>
        <p:spPr>
          <a:xfrm>
            <a:off x="4919162" y="2712062"/>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85" name="Google Shape;1285;p221"/>
          <p:cNvSpPr txBox="1">
            <a:spLocks noGrp="1"/>
          </p:cNvSpPr>
          <p:nvPr>
            <p:ph type="body" idx="8"/>
          </p:nvPr>
        </p:nvSpPr>
        <p:spPr>
          <a:xfrm>
            <a:off x="4919162" y="289494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86" name="Google Shape;1286;p221"/>
          <p:cNvSpPr txBox="1">
            <a:spLocks noGrp="1"/>
          </p:cNvSpPr>
          <p:nvPr>
            <p:ph type="body" idx="9"/>
          </p:nvPr>
        </p:nvSpPr>
        <p:spPr>
          <a:xfrm>
            <a:off x="4919162" y="326496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87" name="Google Shape;1287;p221"/>
          <p:cNvSpPr txBox="1">
            <a:spLocks noGrp="1"/>
          </p:cNvSpPr>
          <p:nvPr>
            <p:ph type="body" idx="13"/>
          </p:nvPr>
        </p:nvSpPr>
        <p:spPr>
          <a:xfrm>
            <a:off x="7029437" y="2712062"/>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88" name="Google Shape;1288;p221"/>
          <p:cNvSpPr txBox="1">
            <a:spLocks noGrp="1"/>
          </p:cNvSpPr>
          <p:nvPr>
            <p:ph type="body" idx="14"/>
          </p:nvPr>
        </p:nvSpPr>
        <p:spPr>
          <a:xfrm>
            <a:off x="7029437" y="289494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89" name="Google Shape;1289;p221"/>
          <p:cNvSpPr txBox="1">
            <a:spLocks noGrp="1"/>
          </p:cNvSpPr>
          <p:nvPr>
            <p:ph type="body" idx="15"/>
          </p:nvPr>
        </p:nvSpPr>
        <p:spPr>
          <a:xfrm>
            <a:off x="7029437" y="326496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90" name="Google Shape;1290;p221"/>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291" name="Google Shape;1291;p221"/>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11 Speakers (3, with image)">
  <p:cSld name="3 Biopics">
    <p:spTree>
      <p:nvGrpSpPr>
        <p:cNvPr id="1" name="Shape 1292"/>
        <p:cNvGrpSpPr/>
        <p:nvPr/>
      </p:nvGrpSpPr>
      <p:grpSpPr>
        <a:xfrm>
          <a:off x="0" y="0"/>
          <a:ext cx="0" cy="0"/>
          <a:chOff x="0" y="0"/>
          <a:chExt cx="0" cy="0"/>
        </a:xfrm>
      </p:grpSpPr>
      <p:sp>
        <p:nvSpPr>
          <p:cNvPr id="1293" name="Google Shape;1293;p222"/>
          <p:cNvSpPr txBox="1">
            <a:spLocks noGrp="1"/>
          </p:cNvSpPr>
          <p:nvPr>
            <p:ph type="body" idx="1"/>
          </p:nvPr>
        </p:nvSpPr>
        <p:spPr>
          <a:xfrm>
            <a:off x="703375"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94" name="Google Shape;1294;p222"/>
          <p:cNvSpPr txBox="1">
            <a:spLocks noGrp="1"/>
          </p:cNvSpPr>
          <p:nvPr>
            <p:ph type="body" idx="2"/>
          </p:nvPr>
        </p:nvSpPr>
        <p:spPr>
          <a:xfrm>
            <a:off x="703375"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95" name="Google Shape;1295;p222"/>
          <p:cNvSpPr txBox="1">
            <a:spLocks noGrp="1"/>
          </p:cNvSpPr>
          <p:nvPr>
            <p:ph type="body" idx="3"/>
          </p:nvPr>
        </p:nvSpPr>
        <p:spPr>
          <a:xfrm>
            <a:off x="703375"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96" name="Google Shape;1296;p222"/>
          <p:cNvSpPr txBox="1">
            <a:spLocks noGrp="1"/>
          </p:cNvSpPr>
          <p:nvPr>
            <p:ph type="body" idx="4"/>
          </p:nvPr>
        </p:nvSpPr>
        <p:spPr>
          <a:xfrm>
            <a:off x="3516925"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97" name="Google Shape;1297;p222"/>
          <p:cNvSpPr txBox="1">
            <a:spLocks noGrp="1"/>
          </p:cNvSpPr>
          <p:nvPr>
            <p:ph type="body" idx="5"/>
          </p:nvPr>
        </p:nvSpPr>
        <p:spPr>
          <a:xfrm>
            <a:off x="3516925"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98" name="Google Shape;1298;p222"/>
          <p:cNvSpPr txBox="1">
            <a:spLocks noGrp="1"/>
          </p:cNvSpPr>
          <p:nvPr>
            <p:ph type="body" idx="6"/>
          </p:nvPr>
        </p:nvSpPr>
        <p:spPr>
          <a:xfrm>
            <a:off x="3516925"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299" name="Google Shape;1299;p222"/>
          <p:cNvSpPr txBox="1">
            <a:spLocks noGrp="1"/>
          </p:cNvSpPr>
          <p:nvPr>
            <p:ph type="body" idx="7"/>
          </p:nvPr>
        </p:nvSpPr>
        <p:spPr>
          <a:xfrm>
            <a:off x="6330476"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00" name="Google Shape;1300;p222"/>
          <p:cNvSpPr txBox="1">
            <a:spLocks noGrp="1"/>
          </p:cNvSpPr>
          <p:nvPr>
            <p:ph type="body" idx="8"/>
          </p:nvPr>
        </p:nvSpPr>
        <p:spPr>
          <a:xfrm>
            <a:off x="6330476"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01" name="Google Shape;1301;p222"/>
          <p:cNvSpPr txBox="1">
            <a:spLocks noGrp="1"/>
          </p:cNvSpPr>
          <p:nvPr>
            <p:ph type="body" idx="9"/>
          </p:nvPr>
        </p:nvSpPr>
        <p:spPr>
          <a:xfrm>
            <a:off x="6330476"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02" name="Google Shape;1302;p222"/>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303" name="Google Shape;1303;p222"/>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12 Speakers (2, with image)">
  <p:cSld name="2 Biopics">
    <p:spTree>
      <p:nvGrpSpPr>
        <p:cNvPr id="1" name="Shape 1304"/>
        <p:cNvGrpSpPr/>
        <p:nvPr/>
      </p:nvGrpSpPr>
      <p:grpSpPr>
        <a:xfrm>
          <a:off x="0" y="0"/>
          <a:ext cx="0" cy="0"/>
          <a:chOff x="0" y="0"/>
          <a:chExt cx="0" cy="0"/>
        </a:xfrm>
      </p:grpSpPr>
      <p:sp>
        <p:nvSpPr>
          <p:cNvPr id="1305" name="Google Shape;1305;p223"/>
          <p:cNvSpPr txBox="1">
            <a:spLocks noGrp="1"/>
          </p:cNvSpPr>
          <p:nvPr>
            <p:ph type="body" idx="1"/>
          </p:nvPr>
        </p:nvSpPr>
        <p:spPr>
          <a:xfrm>
            <a:off x="2105026"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06" name="Google Shape;1306;p223"/>
          <p:cNvSpPr txBox="1">
            <a:spLocks noGrp="1"/>
          </p:cNvSpPr>
          <p:nvPr>
            <p:ph type="body" idx="2"/>
          </p:nvPr>
        </p:nvSpPr>
        <p:spPr>
          <a:xfrm>
            <a:off x="2105026"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07" name="Google Shape;1307;p223"/>
          <p:cNvSpPr txBox="1">
            <a:spLocks noGrp="1"/>
          </p:cNvSpPr>
          <p:nvPr>
            <p:ph type="body" idx="3"/>
          </p:nvPr>
        </p:nvSpPr>
        <p:spPr>
          <a:xfrm>
            <a:off x="2105026"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08" name="Google Shape;1308;p223"/>
          <p:cNvSpPr txBox="1">
            <a:spLocks noGrp="1"/>
          </p:cNvSpPr>
          <p:nvPr>
            <p:ph type="body" idx="4"/>
          </p:nvPr>
        </p:nvSpPr>
        <p:spPr>
          <a:xfrm>
            <a:off x="4919062"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09" name="Google Shape;1309;p223"/>
          <p:cNvSpPr txBox="1">
            <a:spLocks noGrp="1"/>
          </p:cNvSpPr>
          <p:nvPr>
            <p:ph type="body" idx="5"/>
          </p:nvPr>
        </p:nvSpPr>
        <p:spPr>
          <a:xfrm>
            <a:off x="4919062"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10" name="Google Shape;1310;p223"/>
          <p:cNvSpPr txBox="1">
            <a:spLocks noGrp="1"/>
          </p:cNvSpPr>
          <p:nvPr>
            <p:ph type="body" idx="6"/>
          </p:nvPr>
        </p:nvSpPr>
        <p:spPr>
          <a:xfrm>
            <a:off x="4919062"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11" name="Google Shape;1311;p223"/>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312" name="Google Shape;1312;p223"/>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13 Speaker (1, with image)">
  <p:cSld name="1 Biopic">
    <p:spTree>
      <p:nvGrpSpPr>
        <p:cNvPr id="1" name="Shape 1313"/>
        <p:cNvGrpSpPr/>
        <p:nvPr/>
      </p:nvGrpSpPr>
      <p:grpSpPr>
        <a:xfrm>
          <a:off x="0" y="0"/>
          <a:ext cx="0" cy="0"/>
          <a:chOff x="0" y="0"/>
          <a:chExt cx="0" cy="0"/>
        </a:xfrm>
      </p:grpSpPr>
      <p:sp>
        <p:nvSpPr>
          <p:cNvPr id="1314" name="Google Shape;1314;p224"/>
          <p:cNvSpPr txBox="1">
            <a:spLocks noGrp="1"/>
          </p:cNvSpPr>
          <p:nvPr>
            <p:ph type="body" idx="1"/>
          </p:nvPr>
        </p:nvSpPr>
        <p:spPr>
          <a:xfrm>
            <a:off x="4211265" y="640080"/>
            <a:ext cx="3010500" cy="297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0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15" name="Google Shape;1315;p224"/>
          <p:cNvSpPr txBox="1">
            <a:spLocks noGrp="1"/>
          </p:cNvSpPr>
          <p:nvPr>
            <p:ph type="body" idx="2"/>
          </p:nvPr>
        </p:nvSpPr>
        <p:spPr>
          <a:xfrm>
            <a:off x="4211265" y="937260"/>
            <a:ext cx="3010500" cy="617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000">
                <a:solidFill>
                  <a:schemeClr val="dk1"/>
                </a:solidFill>
              </a:defRPr>
            </a:lvl1pPr>
            <a:lvl2pPr marL="914400" lvl="1" indent="-326390" algn="l">
              <a:lnSpc>
                <a:spcPct val="95000"/>
              </a:lnSpc>
              <a:spcBef>
                <a:spcPts val="400"/>
              </a:spcBef>
              <a:spcAft>
                <a:spcPts val="0"/>
              </a:spcAft>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16" name="Google Shape;1316;p224"/>
          <p:cNvSpPr txBox="1">
            <a:spLocks noGrp="1"/>
          </p:cNvSpPr>
          <p:nvPr>
            <p:ph type="body" idx="3"/>
          </p:nvPr>
        </p:nvSpPr>
        <p:spPr>
          <a:xfrm>
            <a:off x="4211265" y="1594525"/>
            <a:ext cx="30105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u="sng">
                <a:solidFill>
                  <a:schemeClr val="dk1"/>
                </a:solidFill>
              </a:defRPr>
            </a:lvl1pPr>
            <a:lvl2pPr marL="914400" lvl="1" indent="-326390" algn="l">
              <a:lnSpc>
                <a:spcPct val="95000"/>
              </a:lnSpc>
              <a:spcBef>
                <a:spcPts val="400"/>
              </a:spcBef>
              <a:spcAft>
                <a:spcPts val="0"/>
              </a:spcAft>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17" name="Google Shape;1317;p224"/>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318" name="Google Shape;1318;p224"/>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7 Speakers (2, with image)">
  <p:cSld name="2 Biopics">
    <p:spTree>
      <p:nvGrpSpPr>
        <p:cNvPr id="1" name="Shape 166"/>
        <p:cNvGrpSpPr/>
        <p:nvPr/>
      </p:nvGrpSpPr>
      <p:grpSpPr>
        <a:xfrm>
          <a:off x="0" y="0"/>
          <a:ext cx="0" cy="0"/>
          <a:chOff x="0" y="0"/>
          <a:chExt cx="0" cy="0"/>
        </a:xfrm>
      </p:grpSpPr>
      <p:sp>
        <p:nvSpPr>
          <p:cNvPr id="167" name="Google Shape;167;p23"/>
          <p:cNvSpPr txBox="1">
            <a:spLocks noGrp="1"/>
          </p:cNvSpPr>
          <p:nvPr>
            <p:ph type="body" idx="1"/>
          </p:nvPr>
        </p:nvSpPr>
        <p:spPr>
          <a:xfrm>
            <a:off x="2105026" y="3644400"/>
            <a:ext cx="1736400"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68" name="Google Shape;168;p23"/>
          <p:cNvSpPr txBox="1">
            <a:spLocks noGrp="1"/>
          </p:cNvSpPr>
          <p:nvPr>
            <p:ph type="body" idx="2"/>
          </p:nvPr>
        </p:nvSpPr>
        <p:spPr>
          <a:xfrm>
            <a:off x="2105026" y="3827280"/>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9" name="Google Shape;169;p23"/>
          <p:cNvSpPr txBox="1">
            <a:spLocks noGrp="1"/>
          </p:cNvSpPr>
          <p:nvPr>
            <p:ph type="body" idx="3"/>
          </p:nvPr>
        </p:nvSpPr>
        <p:spPr>
          <a:xfrm>
            <a:off x="2105026" y="4197304"/>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0" name="Google Shape;170;p23"/>
          <p:cNvSpPr txBox="1">
            <a:spLocks noGrp="1"/>
          </p:cNvSpPr>
          <p:nvPr>
            <p:ph type="body" idx="4"/>
          </p:nvPr>
        </p:nvSpPr>
        <p:spPr>
          <a:xfrm>
            <a:off x="4919062" y="3644400"/>
            <a:ext cx="1736400"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71" name="Google Shape;171;p23"/>
          <p:cNvSpPr txBox="1">
            <a:spLocks noGrp="1"/>
          </p:cNvSpPr>
          <p:nvPr>
            <p:ph type="body" idx="5"/>
          </p:nvPr>
        </p:nvSpPr>
        <p:spPr>
          <a:xfrm>
            <a:off x="4919062" y="3827280"/>
            <a:ext cx="1736400"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2" name="Google Shape;172;p23"/>
          <p:cNvSpPr txBox="1">
            <a:spLocks noGrp="1"/>
          </p:cNvSpPr>
          <p:nvPr>
            <p:ph type="body" idx="6"/>
          </p:nvPr>
        </p:nvSpPr>
        <p:spPr>
          <a:xfrm>
            <a:off x="4919062" y="4197304"/>
            <a:ext cx="173640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73" name="Google Shape;173;p23"/>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74" name="Google Shape;174;p23"/>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04 Agenda (no image)">
  <p:cSld name="Agenda">
    <p:spTree>
      <p:nvGrpSpPr>
        <p:cNvPr id="1" name="Shape 1319"/>
        <p:cNvGrpSpPr/>
        <p:nvPr/>
      </p:nvGrpSpPr>
      <p:grpSpPr>
        <a:xfrm>
          <a:off x="0" y="0"/>
          <a:ext cx="0" cy="0"/>
          <a:chOff x="0" y="0"/>
          <a:chExt cx="0" cy="0"/>
        </a:xfrm>
      </p:grpSpPr>
      <p:sp>
        <p:nvSpPr>
          <p:cNvPr id="1320" name="Google Shape;1320;p225"/>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600"/>
              <a:buFont typeface="Roboto"/>
              <a:buNone/>
              <a:defRPr sz="1600">
                <a:latin typeface="Roboto"/>
                <a:ea typeface="Roboto"/>
                <a:cs typeface="Roboto"/>
                <a:sym typeface="Roboto"/>
              </a:defRPr>
            </a:lvl1pPr>
            <a:lvl2pPr lvl="1" algn="l">
              <a:lnSpc>
                <a:spcPct val="85000"/>
              </a:lnSpc>
              <a:spcBef>
                <a:spcPts val="0"/>
              </a:spcBef>
              <a:spcAft>
                <a:spcPts val="0"/>
              </a:spcAft>
              <a:buSzPts val="1600"/>
              <a:buFont typeface="Roboto"/>
              <a:buNone/>
              <a:defRPr sz="1600">
                <a:latin typeface="Roboto"/>
                <a:ea typeface="Roboto"/>
                <a:cs typeface="Roboto"/>
                <a:sym typeface="Roboto"/>
              </a:defRPr>
            </a:lvl2pPr>
            <a:lvl3pPr lvl="2" algn="l">
              <a:lnSpc>
                <a:spcPct val="85000"/>
              </a:lnSpc>
              <a:spcBef>
                <a:spcPts val="0"/>
              </a:spcBef>
              <a:spcAft>
                <a:spcPts val="0"/>
              </a:spcAft>
              <a:buSzPts val="1600"/>
              <a:buFont typeface="Roboto"/>
              <a:buNone/>
              <a:defRPr sz="1600">
                <a:latin typeface="Roboto"/>
                <a:ea typeface="Roboto"/>
                <a:cs typeface="Roboto"/>
                <a:sym typeface="Roboto"/>
              </a:defRPr>
            </a:lvl3pPr>
            <a:lvl4pPr lvl="3" algn="l">
              <a:lnSpc>
                <a:spcPct val="85000"/>
              </a:lnSpc>
              <a:spcBef>
                <a:spcPts val="0"/>
              </a:spcBef>
              <a:spcAft>
                <a:spcPts val="0"/>
              </a:spcAft>
              <a:buSzPts val="1600"/>
              <a:buFont typeface="Roboto"/>
              <a:buNone/>
              <a:defRPr sz="1600">
                <a:latin typeface="Roboto"/>
                <a:ea typeface="Roboto"/>
                <a:cs typeface="Roboto"/>
                <a:sym typeface="Roboto"/>
              </a:defRPr>
            </a:lvl4pPr>
            <a:lvl5pPr lvl="4" algn="l">
              <a:lnSpc>
                <a:spcPct val="85000"/>
              </a:lnSpc>
              <a:spcBef>
                <a:spcPts val="0"/>
              </a:spcBef>
              <a:spcAft>
                <a:spcPts val="0"/>
              </a:spcAft>
              <a:buSzPts val="1600"/>
              <a:buFont typeface="Roboto"/>
              <a:buNone/>
              <a:defRPr sz="1600">
                <a:latin typeface="Roboto"/>
                <a:ea typeface="Roboto"/>
                <a:cs typeface="Roboto"/>
                <a:sym typeface="Roboto"/>
              </a:defRPr>
            </a:lvl5pPr>
            <a:lvl6pPr lvl="5" algn="l">
              <a:lnSpc>
                <a:spcPct val="85000"/>
              </a:lnSpc>
              <a:spcBef>
                <a:spcPts val="0"/>
              </a:spcBef>
              <a:spcAft>
                <a:spcPts val="0"/>
              </a:spcAft>
              <a:buSzPts val="1600"/>
              <a:buFont typeface="Roboto"/>
              <a:buNone/>
              <a:defRPr sz="1600">
                <a:latin typeface="Roboto"/>
                <a:ea typeface="Roboto"/>
                <a:cs typeface="Roboto"/>
                <a:sym typeface="Roboto"/>
              </a:defRPr>
            </a:lvl6pPr>
            <a:lvl7pPr lvl="6" algn="l">
              <a:lnSpc>
                <a:spcPct val="85000"/>
              </a:lnSpc>
              <a:spcBef>
                <a:spcPts val="0"/>
              </a:spcBef>
              <a:spcAft>
                <a:spcPts val="0"/>
              </a:spcAft>
              <a:buSzPts val="1600"/>
              <a:buFont typeface="Roboto"/>
              <a:buNone/>
              <a:defRPr sz="1600">
                <a:latin typeface="Roboto"/>
                <a:ea typeface="Roboto"/>
                <a:cs typeface="Roboto"/>
                <a:sym typeface="Roboto"/>
              </a:defRPr>
            </a:lvl7pPr>
            <a:lvl8pPr lvl="7" algn="l">
              <a:lnSpc>
                <a:spcPct val="85000"/>
              </a:lnSpc>
              <a:spcBef>
                <a:spcPts val="0"/>
              </a:spcBef>
              <a:spcAft>
                <a:spcPts val="0"/>
              </a:spcAft>
              <a:buSzPts val="1600"/>
              <a:buFont typeface="Roboto"/>
              <a:buNone/>
              <a:defRPr sz="1600">
                <a:latin typeface="Roboto"/>
                <a:ea typeface="Roboto"/>
                <a:cs typeface="Roboto"/>
                <a:sym typeface="Roboto"/>
              </a:defRPr>
            </a:lvl8pPr>
            <a:lvl9pPr lvl="8" algn="l">
              <a:lnSpc>
                <a:spcPct val="85000"/>
              </a:lnSpc>
              <a:spcBef>
                <a:spcPts val="0"/>
              </a:spcBef>
              <a:spcAft>
                <a:spcPts val="0"/>
              </a:spcAft>
              <a:buSzPts val="1600"/>
              <a:buFont typeface="Roboto"/>
              <a:buNone/>
              <a:defRPr sz="1600">
                <a:latin typeface="Roboto"/>
                <a:ea typeface="Roboto"/>
                <a:cs typeface="Roboto"/>
                <a:sym typeface="Roboto"/>
              </a:defRPr>
            </a:lvl9pPr>
          </a:lstStyle>
          <a:p>
            <a:endParaRPr/>
          </a:p>
        </p:txBody>
      </p:sp>
      <p:sp>
        <p:nvSpPr>
          <p:cNvPr id="1321" name="Google Shape;1321;p225"/>
          <p:cNvSpPr txBox="1">
            <a:spLocks noGrp="1"/>
          </p:cNvSpPr>
          <p:nvPr>
            <p:ph type="body" idx="1"/>
          </p:nvPr>
        </p:nvSpPr>
        <p:spPr>
          <a:xfrm>
            <a:off x="693223" y="1272532"/>
            <a:ext cx="6217200" cy="32487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SzPts val="4500"/>
              <a:buNone/>
              <a:defRPr sz="4500" b="0">
                <a:latin typeface="Times"/>
                <a:ea typeface="Times"/>
                <a:cs typeface="Times"/>
                <a:sym typeface="Times"/>
              </a:defRPr>
            </a:lvl1pPr>
            <a:lvl2pPr marL="914400" lvl="1" indent="-228600" algn="l">
              <a:lnSpc>
                <a:spcPct val="95000"/>
              </a:lnSpc>
              <a:spcBef>
                <a:spcPts val="500"/>
              </a:spcBef>
              <a:spcAft>
                <a:spcPts val="0"/>
              </a:spcAft>
              <a:buSzPts val="4500"/>
              <a:buNone/>
              <a:defRPr sz="4500">
                <a:latin typeface="Times"/>
                <a:ea typeface="Times"/>
                <a:cs typeface="Times"/>
                <a:sym typeface="Times"/>
              </a:defRPr>
            </a:lvl2pPr>
            <a:lvl3pPr marL="1371600" lvl="2" indent="-514350" algn="l">
              <a:spcBef>
                <a:spcPts val="900"/>
              </a:spcBef>
              <a:spcAft>
                <a:spcPts val="0"/>
              </a:spcAft>
              <a:buSzPts val="4500"/>
              <a:buAutoNum type="arabicPeriod"/>
              <a:defRPr sz="4500">
                <a:latin typeface="Times"/>
                <a:ea typeface="Times"/>
                <a:cs typeface="Times"/>
                <a:sym typeface="Times"/>
              </a:defRPr>
            </a:lvl3pPr>
            <a:lvl4pPr marL="1828800" lvl="3" indent="-514350" algn="l">
              <a:spcBef>
                <a:spcPts val="900"/>
              </a:spcBef>
              <a:spcAft>
                <a:spcPts val="0"/>
              </a:spcAft>
              <a:buSzPts val="4500"/>
              <a:buChar char="•"/>
              <a:defRPr sz="4500">
                <a:latin typeface="Times"/>
                <a:ea typeface="Times"/>
                <a:cs typeface="Times"/>
                <a:sym typeface="Times"/>
              </a:defRPr>
            </a:lvl4pPr>
            <a:lvl5pPr marL="2286000" lvl="4" indent="-514350" algn="l">
              <a:spcBef>
                <a:spcPts val="900"/>
              </a:spcBef>
              <a:spcAft>
                <a:spcPts val="0"/>
              </a:spcAft>
              <a:buSzPts val="4500"/>
              <a:buChar char="•"/>
              <a:defRPr sz="4500">
                <a:latin typeface="Times"/>
                <a:ea typeface="Times"/>
                <a:cs typeface="Times"/>
                <a:sym typeface="Times"/>
              </a:defRPr>
            </a:lvl5pPr>
            <a:lvl6pPr marL="2743200" lvl="5" indent="-514350" algn="l">
              <a:spcBef>
                <a:spcPts val="180"/>
              </a:spcBef>
              <a:spcAft>
                <a:spcPts val="0"/>
              </a:spcAft>
              <a:buSzPts val="4500"/>
              <a:buChar char="­"/>
              <a:defRPr sz="4500"/>
            </a:lvl6pPr>
            <a:lvl7pPr marL="3200400" lvl="6" indent="-514350" algn="l">
              <a:spcBef>
                <a:spcPts val="180"/>
              </a:spcBef>
              <a:spcAft>
                <a:spcPts val="0"/>
              </a:spcAft>
              <a:buSzPts val="4500"/>
              <a:buChar char="­"/>
              <a:defRPr sz="4500"/>
            </a:lvl7pPr>
            <a:lvl8pPr marL="3657600" lvl="7" indent="-514350" algn="l">
              <a:spcBef>
                <a:spcPts val="180"/>
              </a:spcBef>
              <a:spcAft>
                <a:spcPts val="0"/>
              </a:spcAft>
              <a:buSzPts val="4500"/>
              <a:buChar char="­"/>
              <a:defRPr sz="4500"/>
            </a:lvl8pPr>
            <a:lvl9pPr marL="4114800" lvl="8" indent="-514350" algn="l">
              <a:spcBef>
                <a:spcPts val="180"/>
              </a:spcBef>
              <a:spcAft>
                <a:spcPts val="0"/>
              </a:spcAft>
              <a:buSzPts val="4500"/>
              <a:buChar char="­"/>
              <a:defRPr sz="4500"/>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05 Agenda (with image)">
  <p:cSld name="Agenda 2">
    <p:spTree>
      <p:nvGrpSpPr>
        <p:cNvPr id="1" name="Shape 1322"/>
        <p:cNvGrpSpPr/>
        <p:nvPr/>
      </p:nvGrpSpPr>
      <p:grpSpPr>
        <a:xfrm>
          <a:off x="0" y="0"/>
          <a:ext cx="0" cy="0"/>
          <a:chOff x="0" y="0"/>
          <a:chExt cx="0" cy="0"/>
        </a:xfrm>
      </p:grpSpPr>
      <p:sp>
        <p:nvSpPr>
          <p:cNvPr id="1323" name="Google Shape;1323;p226"/>
          <p:cNvSpPr txBox="1">
            <a:spLocks noGrp="1"/>
          </p:cNvSpPr>
          <p:nvPr>
            <p:ph type="body" idx="1"/>
          </p:nvPr>
        </p:nvSpPr>
        <p:spPr>
          <a:xfrm>
            <a:off x="4924424" y="642620"/>
            <a:ext cx="3192900" cy="334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95000"/>
              </a:lnSpc>
              <a:spcBef>
                <a:spcPts val="500"/>
              </a:spcBef>
              <a:spcAft>
                <a:spcPts val="0"/>
              </a:spcAft>
              <a:buSzPts val="1680"/>
              <a:buNone/>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42900" algn="l">
              <a:spcBef>
                <a:spcPts val="900"/>
              </a:spcBef>
              <a:spcAft>
                <a:spcPts val="0"/>
              </a:spcAft>
              <a:buSzPts val="18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
        <p:nvSpPr>
          <p:cNvPr id="1324" name="Google Shape;1324;p226"/>
          <p:cNvSpPr txBox="1">
            <a:spLocks noGrp="1"/>
          </p:cNvSpPr>
          <p:nvPr>
            <p:ph type="body" idx="2"/>
          </p:nvPr>
        </p:nvSpPr>
        <p:spPr>
          <a:xfrm>
            <a:off x="4924424" y="1358257"/>
            <a:ext cx="4091100" cy="3248700"/>
          </a:xfrm>
          <a:prstGeom prst="rect">
            <a:avLst/>
          </a:prstGeom>
          <a:noFill/>
          <a:ln>
            <a:noFill/>
          </a:ln>
        </p:spPr>
        <p:txBody>
          <a:bodyPr spcFirstLastPara="1" wrap="square" lIns="0" tIns="0" rIns="0" bIns="0" anchor="t" anchorCtr="0">
            <a:noAutofit/>
          </a:bodyPr>
          <a:lstStyle>
            <a:lvl1pPr marL="457200" lvl="0" indent="-228600" algn="l">
              <a:lnSpc>
                <a:spcPct val="80000"/>
              </a:lnSpc>
              <a:spcBef>
                <a:spcPts val="0"/>
              </a:spcBef>
              <a:spcAft>
                <a:spcPts val="0"/>
              </a:spcAft>
              <a:buSzPts val="1800"/>
              <a:buNone/>
              <a:defRPr sz="2700" b="0">
                <a:solidFill>
                  <a:schemeClr val="dk1"/>
                </a:solidFill>
                <a:latin typeface="Times"/>
                <a:ea typeface="Times"/>
                <a:cs typeface="Times"/>
                <a:sym typeface="Times"/>
              </a:defRPr>
            </a:lvl1pPr>
            <a:lvl2pPr marL="914400" lvl="1" indent="-330200" algn="l">
              <a:lnSpc>
                <a:spcPct val="95000"/>
              </a:lnSpc>
              <a:spcBef>
                <a:spcPts val="500"/>
              </a:spcBef>
              <a:spcAft>
                <a:spcPts val="0"/>
              </a:spcAft>
              <a:buSzPts val="1600"/>
              <a:buChar char="●"/>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42900" algn="l">
              <a:spcBef>
                <a:spcPts val="900"/>
              </a:spcBef>
              <a:spcAft>
                <a:spcPts val="0"/>
              </a:spcAft>
              <a:buSzPts val="18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
        <p:nvSpPr>
          <p:cNvPr id="1325" name="Google Shape;1325;p22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14 Text and image">
  <p:cSld name="Picture Left, Text Right">
    <p:spTree>
      <p:nvGrpSpPr>
        <p:cNvPr id="1" name="Shape 1326"/>
        <p:cNvGrpSpPr/>
        <p:nvPr/>
      </p:nvGrpSpPr>
      <p:grpSpPr>
        <a:xfrm>
          <a:off x="0" y="0"/>
          <a:ext cx="0" cy="0"/>
          <a:chOff x="0" y="0"/>
          <a:chExt cx="0" cy="0"/>
        </a:xfrm>
      </p:grpSpPr>
      <p:sp>
        <p:nvSpPr>
          <p:cNvPr id="1327" name="Google Shape;1327;p227"/>
          <p:cNvSpPr txBox="1">
            <a:spLocks noGrp="1"/>
          </p:cNvSpPr>
          <p:nvPr>
            <p:ph type="body" idx="1"/>
          </p:nvPr>
        </p:nvSpPr>
        <p:spPr>
          <a:xfrm>
            <a:off x="4912799" y="1331914"/>
            <a:ext cx="39837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28" name="Google Shape;1328;p227"/>
          <p:cNvSpPr txBox="1">
            <a:spLocks noGrp="1"/>
          </p:cNvSpPr>
          <p:nvPr>
            <p:ph type="title"/>
          </p:nvPr>
        </p:nvSpPr>
        <p:spPr>
          <a:xfrm>
            <a:off x="4912798" y="664391"/>
            <a:ext cx="39837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329" name="Google Shape;1329;p22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15 Text and two images">
  <p:cSld name="2 Pictures Left, Text Right">
    <p:spTree>
      <p:nvGrpSpPr>
        <p:cNvPr id="1" name="Shape 1330"/>
        <p:cNvGrpSpPr/>
        <p:nvPr/>
      </p:nvGrpSpPr>
      <p:grpSpPr>
        <a:xfrm>
          <a:off x="0" y="0"/>
          <a:ext cx="0" cy="0"/>
          <a:chOff x="0" y="0"/>
          <a:chExt cx="0" cy="0"/>
        </a:xfrm>
      </p:grpSpPr>
      <p:sp>
        <p:nvSpPr>
          <p:cNvPr id="1331" name="Google Shape;1331;p228"/>
          <p:cNvSpPr txBox="1">
            <a:spLocks noGrp="1"/>
          </p:cNvSpPr>
          <p:nvPr>
            <p:ph type="body" idx="1"/>
          </p:nvPr>
        </p:nvSpPr>
        <p:spPr>
          <a:xfrm>
            <a:off x="4912799" y="1641476"/>
            <a:ext cx="39837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32" name="Google Shape;1332;p228"/>
          <p:cNvSpPr txBox="1">
            <a:spLocks noGrp="1"/>
          </p:cNvSpPr>
          <p:nvPr>
            <p:ph type="title"/>
          </p:nvPr>
        </p:nvSpPr>
        <p:spPr>
          <a:xfrm>
            <a:off x="4912798" y="664391"/>
            <a:ext cx="39837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333" name="Google Shape;1333;p22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16 Text and header image">
  <p:cSld name="Picture Top, Text Bottom">
    <p:spTree>
      <p:nvGrpSpPr>
        <p:cNvPr id="1" name="Shape 1334"/>
        <p:cNvGrpSpPr/>
        <p:nvPr/>
      </p:nvGrpSpPr>
      <p:grpSpPr>
        <a:xfrm>
          <a:off x="0" y="0"/>
          <a:ext cx="0" cy="0"/>
          <a:chOff x="0" y="0"/>
          <a:chExt cx="0" cy="0"/>
        </a:xfrm>
      </p:grpSpPr>
      <p:sp>
        <p:nvSpPr>
          <p:cNvPr id="1335" name="Google Shape;1335;p229"/>
          <p:cNvSpPr txBox="1">
            <a:spLocks noGrp="1"/>
          </p:cNvSpPr>
          <p:nvPr>
            <p:ph type="body" idx="1"/>
          </p:nvPr>
        </p:nvSpPr>
        <p:spPr>
          <a:xfrm>
            <a:off x="4922838" y="3191800"/>
            <a:ext cx="3977400" cy="1304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36" name="Google Shape;1336;p229"/>
          <p:cNvSpPr txBox="1">
            <a:spLocks noGrp="1"/>
          </p:cNvSpPr>
          <p:nvPr>
            <p:ph type="title"/>
          </p:nvPr>
        </p:nvSpPr>
        <p:spPr>
          <a:xfrm>
            <a:off x="703125" y="3227054"/>
            <a:ext cx="3373500" cy="9381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337" name="Google Shape;1337;p22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338" name="Google Shape;1338;p229"/>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17 Text and two header images">
  <p:cSld name="2 Pictures Top, Text Bottom">
    <p:spTree>
      <p:nvGrpSpPr>
        <p:cNvPr id="1" name="Shape 1339"/>
        <p:cNvGrpSpPr/>
        <p:nvPr/>
      </p:nvGrpSpPr>
      <p:grpSpPr>
        <a:xfrm>
          <a:off x="0" y="0"/>
          <a:ext cx="0" cy="0"/>
          <a:chOff x="0" y="0"/>
          <a:chExt cx="0" cy="0"/>
        </a:xfrm>
      </p:grpSpPr>
      <p:sp>
        <p:nvSpPr>
          <p:cNvPr id="1340" name="Google Shape;1340;p230"/>
          <p:cNvSpPr txBox="1">
            <a:spLocks noGrp="1"/>
          </p:cNvSpPr>
          <p:nvPr>
            <p:ph type="body" idx="1"/>
          </p:nvPr>
        </p:nvSpPr>
        <p:spPr>
          <a:xfrm>
            <a:off x="4922838" y="3191800"/>
            <a:ext cx="3977400" cy="1304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41" name="Google Shape;1341;p230"/>
          <p:cNvSpPr txBox="1">
            <a:spLocks noGrp="1"/>
          </p:cNvSpPr>
          <p:nvPr>
            <p:ph type="title"/>
          </p:nvPr>
        </p:nvSpPr>
        <p:spPr>
          <a:xfrm>
            <a:off x="703125" y="3227054"/>
            <a:ext cx="3373500" cy="9381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342" name="Google Shape;1342;p23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343" name="Google Shape;1343;p230"/>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matchingName="18 Text and artwork">
  <p:cSld name="Text Left, Pic Right Vert with Caption">
    <p:bg>
      <p:bgPr>
        <a:solidFill>
          <a:schemeClr val="lt1"/>
        </a:solidFill>
        <a:effectLst/>
      </p:bgPr>
    </p:bg>
    <p:spTree>
      <p:nvGrpSpPr>
        <p:cNvPr id="1" name="Shape 1344"/>
        <p:cNvGrpSpPr/>
        <p:nvPr/>
      </p:nvGrpSpPr>
      <p:grpSpPr>
        <a:xfrm>
          <a:off x="0" y="0"/>
          <a:ext cx="0" cy="0"/>
          <a:chOff x="0" y="0"/>
          <a:chExt cx="0" cy="0"/>
        </a:xfrm>
      </p:grpSpPr>
      <p:sp>
        <p:nvSpPr>
          <p:cNvPr id="1345" name="Google Shape;1345;p231"/>
          <p:cNvSpPr txBox="1">
            <a:spLocks noGrp="1"/>
          </p:cNvSpPr>
          <p:nvPr>
            <p:ph type="body" idx="1"/>
          </p:nvPr>
        </p:nvSpPr>
        <p:spPr>
          <a:xfrm>
            <a:off x="5426425" y="4102315"/>
            <a:ext cx="2488800" cy="376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b="0" i="1">
                <a:solidFill>
                  <a:schemeClr val="dk2"/>
                </a:solidFill>
                <a:latin typeface="Arial"/>
                <a:ea typeface="Arial"/>
                <a:cs typeface="Arial"/>
                <a:sym typeface="Arial"/>
              </a:defRPr>
            </a:lvl1pPr>
            <a:lvl2pPr marL="914400" lvl="1" indent="-330200" algn="l">
              <a:lnSpc>
                <a:spcPct val="95000"/>
              </a:lnSpc>
              <a:spcBef>
                <a:spcPts val="500"/>
              </a:spcBef>
              <a:spcAft>
                <a:spcPts val="0"/>
              </a:spcAft>
              <a:buSzPts val="1600"/>
              <a:buChar char="●"/>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42900" algn="l">
              <a:spcBef>
                <a:spcPts val="900"/>
              </a:spcBef>
              <a:spcAft>
                <a:spcPts val="0"/>
              </a:spcAft>
              <a:buSzPts val="18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
        <p:nvSpPr>
          <p:cNvPr id="1346" name="Google Shape;1346;p231"/>
          <p:cNvSpPr txBox="1">
            <a:spLocks noGrp="1"/>
          </p:cNvSpPr>
          <p:nvPr>
            <p:ph type="title"/>
          </p:nvPr>
        </p:nvSpPr>
        <p:spPr>
          <a:xfrm>
            <a:off x="693223" y="667512"/>
            <a:ext cx="4247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347" name="Google Shape;1347;p231"/>
          <p:cNvSpPr txBox="1">
            <a:spLocks noGrp="1"/>
          </p:cNvSpPr>
          <p:nvPr>
            <p:ph type="body" idx="2"/>
          </p:nvPr>
        </p:nvSpPr>
        <p:spPr>
          <a:xfrm>
            <a:off x="697986" y="1344038"/>
            <a:ext cx="3819600" cy="2266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sz="1400" b="1"/>
            </a:lvl1pPr>
            <a:lvl2pPr marL="914400" lvl="1" indent="-330200" algn="l">
              <a:lnSpc>
                <a:spcPct val="95000"/>
              </a:lnSpc>
              <a:spcBef>
                <a:spcPts val="0"/>
              </a:spcBef>
              <a:spcAft>
                <a:spcPts val="0"/>
              </a:spcAft>
              <a:buSzPts val="1600"/>
              <a:buFont typeface="Noto Sans Symbols"/>
              <a:buChar char="●"/>
              <a:defRPr sz="1400" b="0"/>
            </a:lvl2pPr>
            <a:lvl3pPr marL="1371600" lvl="2" indent="-317500" algn="l">
              <a:spcBef>
                <a:spcPts val="900"/>
              </a:spcBef>
              <a:spcAft>
                <a:spcPts val="0"/>
              </a:spcAft>
              <a:buSzPts val="1400"/>
              <a:buAutoNum type="arabicPeriod"/>
              <a:defRPr sz="1400" b="0"/>
            </a:lvl3pPr>
            <a:lvl4pPr marL="1828800" lvl="3" indent="-308610" algn="l">
              <a:spcBef>
                <a:spcPts val="900"/>
              </a:spcBef>
              <a:spcAft>
                <a:spcPts val="0"/>
              </a:spcAft>
              <a:buSzPts val="1260"/>
              <a:buChar char="•"/>
              <a:defRPr sz="1400" b="0"/>
            </a:lvl4pPr>
            <a:lvl5pPr marL="2286000" lvl="4" indent="-317500" algn="l">
              <a:spcBef>
                <a:spcPts val="900"/>
              </a:spcBef>
              <a:spcAft>
                <a:spcPts val="0"/>
              </a:spcAft>
              <a:buSzPts val="1400"/>
              <a:buChar char="•"/>
              <a:defRPr sz="1400" b="0"/>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
        <p:nvSpPr>
          <p:cNvPr id="1348" name="Google Shape;1348;p231"/>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349" name="Google Shape;1349;p231"/>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matchingName="Text and artwork no logo">
  <p:cSld name="Text Left, Pic Right Vert with Caption_1">
    <p:bg>
      <p:bgPr>
        <a:solidFill>
          <a:schemeClr val="lt1"/>
        </a:solidFill>
        <a:effectLst/>
      </p:bgPr>
    </p:bg>
    <p:spTree>
      <p:nvGrpSpPr>
        <p:cNvPr id="1" name="Shape 1350"/>
        <p:cNvGrpSpPr/>
        <p:nvPr/>
      </p:nvGrpSpPr>
      <p:grpSpPr>
        <a:xfrm>
          <a:off x="0" y="0"/>
          <a:ext cx="0" cy="0"/>
          <a:chOff x="0" y="0"/>
          <a:chExt cx="0" cy="0"/>
        </a:xfrm>
      </p:grpSpPr>
      <p:sp>
        <p:nvSpPr>
          <p:cNvPr id="1351" name="Google Shape;1351;p232"/>
          <p:cNvSpPr txBox="1">
            <a:spLocks noGrp="1"/>
          </p:cNvSpPr>
          <p:nvPr>
            <p:ph type="body" idx="1"/>
          </p:nvPr>
        </p:nvSpPr>
        <p:spPr>
          <a:xfrm>
            <a:off x="5426425" y="4102315"/>
            <a:ext cx="2488800" cy="376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b="0" i="1">
                <a:solidFill>
                  <a:schemeClr val="dk2"/>
                </a:solidFill>
                <a:latin typeface="Arial"/>
                <a:ea typeface="Arial"/>
                <a:cs typeface="Arial"/>
                <a:sym typeface="Arial"/>
              </a:defRPr>
            </a:lvl1pPr>
            <a:lvl2pPr marL="914400" lvl="1" indent="-330200" algn="l">
              <a:lnSpc>
                <a:spcPct val="95000"/>
              </a:lnSpc>
              <a:spcBef>
                <a:spcPts val="500"/>
              </a:spcBef>
              <a:spcAft>
                <a:spcPts val="0"/>
              </a:spcAft>
              <a:buSzPts val="1600"/>
              <a:buChar char="●"/>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42900" algn="l">
              <a:spcBef>
                <a:spcPts val="900"/>
              </a:spcBef>
              <a:spcAft>
                <a:spcPts val="0"/>
              </a:spcAft>
              <a:buSzPts val="18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
        <p:nvSpPr>
          <p:cNvPr id="1352" name="Google Shape;1352;p232"/>
          <p:cNvSpPr txBox="1">
            <a:spLocks noGrp="1"/>
          </p:cNvSpPr>
          <p:nvPr>
            <p:ph type="title"/>
          </p:nvPr>
        </p:nvSpPr>
        <p:spPr>
          <a:xfrm>
            <a:off x="693223" y="667512"/>
            <a:ext cx="4247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353" name="Google Shape;1353;p232"/>
          <p:cNvSpPr txBox="1">
            <a:spLocks noGrp="1"/>
          </p:cNvSpPr>
          <p:nvPr>
            <p:ph type="body" idx="2"/>
          </p:nvPr>
        </p:nvSpPr>
        <p:spPr>
          <a:xfrm>
            <a:off x="697986" y="1344038"/>
            <a:ext cx="3819600" cy="2266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sz="1400" b="1"/>
            </a:lvl1pPr>
            <a:lvl2pPr marL="914400" lvl="1" indent="-330200" algn="l">
              <a:lnSpc>
                <a:spcPct val="95000"/>
              </a:lnSpc>
              <a:spcBef>
                <a:spcPts val="0"/>
              </a:spcBef>
              <a:spcAft>
                <a:spcPts val="0"/>
              </a:spcAft>
              <a:buSzPts val="1600"/>
              <a:buFont typeface="Noto Sans Symbols"/>
              <a:buChar char="●"/>
              <a:defRPr sz="1400" b="0"/>
            </a:lvl2pPr>
            <a:lvl3pPr marL="1371600" lvl="2" indent="-317500" algn="l">
              <a:spcBef>
                <a:spcPts val="900"/>
              </a:spcBef>
              <a:spcAft>
                <a:spcPts val="0"/>
              </a:spcAft>
              <a:buSzPts val="1400"/>
              <a:buAutoNum type="arabicPeriod"/>
              <a:defRPr sz="1400" b="0"/>
            </a:lvl3pPr>
            <a:lvl4pPr marL="1828800" lvl="3" indent="-308610" algn="l">
              <a:spcBef>
                <a:spcPts val="900"/>
              </a:spcBef>
              <a:spcAft>
                <a:spcPts val="0"/>
              </a:spcAft>
              <a:buSzPts val="1260"/>
              <a:buChar char="•"/>
              <a:defRPr sz="1400" b="0"/>
            </a:lvl4pPr>
            <a:lvl5pPr marL="2286000" lvl="4" indent="-317500" algn="l">
              <a:spcBef>
                <a:spcPts val="900"/>
              </a:spcBef>
              <a:spcAft>
                <a:spcPts val="0"/>
              </a:spcAft>
              <a:buSzPts val="1400"/>
              <a:buChar char="•"/>
              <a:defRPr sz="1400" b="0"/>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
        <p:nvSpPr>
          <p:cNvPr id="1354" name="Google Shape;1354;p232"/>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matchingName="19 Text (two lines) and artwork">
  <p:cSld name="Text Left, 2-Line Title, Pic Right Horiz with Caption">
    <p:bg>
      <p:bgPr>
        <a:solidFill>
          <a:schemeClr val="lt1"/>
        </a:solidFill>
        <a:effectLst/>
      </p:bgPr>
    </p:bg>
    <p:spTree>
      <p:nvGrpSpPr>
        <p:cNvPr id="1" name="Shape 1355"/>
        <p:cNvGrpSpPr/>
        <p:nvPr/>
      </p:nvGrpSpPr>
      <p:grpSpPr>
        <a:xfrm>
          <a:off x="0" y="0"/>
          <a:ext cx="0" cy="0"/>
          <a:chOff x="0" y="0"/>
          <a:chExt cx="0" cy="0"/>
        </a:xfrm>
      </p:grpSpPr>
      <p:sp>
        <p:nvSpPr>
          <p:cNvPr id="1356" name="Google Shape;1356;p233"/>
          <p:cNvSpPr txBox="1">
            <a:spLocks noGrp="1"/>
          </p:cNvSpPr>
          <p:nvPr>
            <p:ph type="title"/>
          </p:nvPr>
        </p:nvSpPr>
        <p:spPr>
          <a:xfrm>
            <a:off x="693223" y="667512"/>
            <a:ext cx="38787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357" name="Google Shape;1357;p233"/>
          <p:cNvSpPr txBox="1">
            <a:spLocks noGrp="1"/>
          </p:cNvSpPr>
          <p:nvPr>
            <p:ph type="body" idx="1"/>
          </p:nvPr>
        </p:nvSpPr>
        <p:spPr>
          <a:xfrm>
            <a:off x="697986" y="1665983"/>
            <a:ext cx="3819600" cy="2266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sz="1400" b="1"/>
            </a:lvl1pPr>
            <a:lvl2pPr marL="914400" lvl="1" indent="-330200" algn="l">
              <a:lnSpc>
                <a:spcPct val="95000"/>
              </a:lnSpc>
              <a:spcBef>
                <a:spcPts val="0"/>
              </a:spcBef>
              <a:spcAft>
                <a:spcPts val="0"/>
              </a:spcAft>
              <a:buSzPts val="1600"/>
              <a:buFont typeface="Noto Sans Symbols"/>
              <a:buChar char="●"/>
              <a:defRPr sz="1400" b="0"/>
            </a:lvl2pPr>
            <a:lvl3pPr marL="1371600" lvl="2" indent="-317500" algn="l">
              <a:spcBef>
                <a:spcPts val="900"/>
              </a:spcBef>
              <a:spcAft>
                <a:spcPts val="0"/>
              </a:spcAft>
              <a:buSzPts val="1400"/>
              <a:buAutoNum type="arabicPeriod"/>
              <a:defRPr sz="1400" b="0"/>
            </a:lvl3pPr>
            <a:lvl4pPr marL="1828800" lvl="3" indent="-308610" algn="l">
              <a:spcBef>
                <a:spcPts val="900"/>
              </a:spcBef>
              <a:spcAft>
                <a:spcPts val="0"/>
              </a:spcAft>
              <a:buSzPts val="1260"/>
              <a:buChar char="•"/>
              <a:defRPr sz="1400" b="0"/>
            </a:lvl4pPr>
            <a:lvl5pPr marL="2286000" lvl="4" indent="-317500" algn="l">
              <a:spcBef>
                <a:spcPts val="900"/>
              </a:spcBef>
              <a:spcAft>
                <a:spcPts val="0"/>
              </a:spcAft>
              <a:buSzPts val="1400"/>
              <a:buChar char="•"/>
              <a:defRPr sz="1400" b="0"/>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
        <p:nvSpPr>
          <p:cNvPr id="1358" name="Google Shape;1358;p233"/>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matchingName="20 Large quote">
  <p:cSld name="Pull Quote">
    <p:bg>
      <p:bgPr>
        <a:solidFill>
          <a:schemeClr val="lt1"/>
        </a:solidFill>
        <a:effectLst/>
      </p:bgPr>
    </p:bg>
    <p:spTree>
      <p:nvGrpSpPr>
        <p:cNvPr id="1" name="Shape 1359"/>
        <p:cNvGrpSpPr/>
        <p:nvPr/>
      </p:nvGrpSpPr>
      <p:grpSpPr>
        <a:xfrm>
          <a:off x="0" y="0"/>
          <a:ext cx="0" cy="0"/>
          <a:chOff x="0" y="0"/>
          <a:chExt cx="0" cy="0"/>
        </a:xfrm>
      </p:grpSpPr>
      <p:sp>
        <p:nvSpPr>
          <p:cNvPr id="1360" name="Google Shape;1360;p234"/>
          <p:cNvSpPr txBox="1">
            <a:spLocks noGrp="1"/>
          </p:cNvSpPr>
          <p:nvPr>
            <p:ph type="title"/>
          </p:nvPr>
        </p:nvSpPr>
        <p:spPr>
          <a:xfrm>
            <a:off x="704124" y="667500"/>
            <a:ext cx="6986100" cy="1057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5000"/>
              <a:buFont typeface="Times"/>
              <a:buNone/>
              <a:defRPr sz="5000"/>
            </a:lvl1pPr>
            <a:lvl2pPr lvl="1">
              <a:spcBef>
                <a:spcPts val="0"/>
              </a:spcBef>
              <a:spcAft>
                <a:spcPts val="0"/>
              </a:spcAft>
              <a:buClr>
                <a:schemeClr val="dk1"/>
              </a:buClr>
              <a:buSzPts val="5000"/>
              <a:buFont typeface="Times"/>
              <a:buNone/>
              <a:defRPr sz="5000">
                <a:latin typeface="Times"/>
                <a:ea typeface="Times"/>
                <a:cs typeface="Times"/>
                <a:sym typeface="Times"/>
              </a:defRPr>
            </a:lvl2pPr>
            <a:lvl3pPr lvl="2">
              <a:spcBef>
                <a:spcPts val="0"/>
              </a:spcBef>
              <a:spcAft>
                <a:spcPts val="0"/>
              </a:spcAft>
              <a:buClr>
                <a:schemeClr val="dk1"/>
              </a:buClr>
              <a:buSzPts val="5000"/>
              <a:buFont typeface="Times"/>
              <a:buNone/>
              <a:defRPr sz="5000">
                <a:latin typeface="Times"/>
                <a:ea typeface="Times"/>
                <a:cs typeface="Times"/>
                <a:sym typeface="Times"/>
              </a:defRPr>
            </a:lvl3pPr>
            <a:lvl4pPr lvl="3">
              <a:spcBef>
                <a:spcPts val="0"/>
              </a:spcBef>
              <a:spcAft>
                <a:spcPts val="0"/>
              </a:spcAft>
              <a:buClr>
                <a:schemeClr val="dk1"/>
              </a:buClr>
              <a:buSzPts val="5000"/>
              <a:buFont typeface="Times"/>
              <a:buNone/>
              <a:defRPr sz="5000">
                <a:latin typeface="Times"/>
                <a:ea typeface="Times"/>
                <a:cs typeface="Times"/>
                <a:sym typeface="Times"/>
              </a:defRPr>
            </a:lvl4pPr>
            <a:lvl5pPr lvl="4">
              <a:spcBef>
                <a:spcPts val="0"/>
              </a:spcBef>
              <a:spcAft>
                <a:spcPts val="0"/>
              </a:spcAft>
              <a:buClr>
                <a:schemeClr val="dk1"/>
              </a:buClr>
              <a:buSzPts val="5000"/>
              <a:buFont typeface="Times"/>
              <a:buNone/>
              <a:defRPr sz="5000">
                <a:latin typeface="Times"/>
                <a:ea typeface="Times"/>
                <a:cs typeface="Times"/>
                <a:sym typeface="Times"/>
              </a:defRPr>
            </a:lvl5pPr>
            <a:lvl6pPr lvl="5">
              <a:spcBef>
                <a:spcPts val="0"/>
              </a:spcBef>
              <a:spcAft>
                <a:spcPts val="0"/>
              </a:spcAft>
              <a:buClr>
                <a:schemeClr val="dk1"/>
              </a:buClr>
              <a:buSzPts val="5000"/>
              <a:buFont typeface="Times"/>
              <a:buNone/>
              <a:defRPr sz="5000">
                <a:latin typeface="Times"/>
                <a:ea typeface="Times"/>
                <a:cs typeface="Times"/>
                <a:sym typeface="Times"/>
              </a:defRPr>
            </a:lvl6pPr>
            <a:lvl7pPr lvl="6">
              <a:spcBef>
                <a:spcPts val="0"/>
              </a:spcBef>
              <a:spcAft>
                <a:spcPts val="0"/>
              </a:spcAft>
              <a:buClr>
                <a:schemeClr val="dk1"/>
              </a:buClr>
              <a:buSzPts val="5000"/>
              <a:buFont typeface="Times"/>
              <a:buNone/>
              <a:defRPr sz="5000">
                <a:latin typeface="Times"/>
                <a:ea typeface="Times"/>
                <a:cs typeface="Times"/>
                <a:sym typeface="Times"/>
              </a:defRPr>
            </a:lvl7pPr>
            <a:lvl8pPr lvl="7">
              <a:spcBef>
                <a:spcPts val="0"/>
              </a:spcBef>
              <a:spcAft>
                <a:spcPts val="0"/>
              </a:spcAft>
              <a:buClr>
                <a:schemeClr val="dk1"/>
              </a:buClr>
              <a:buSzPts val="5000"/>
              <a:buFont typeface="Times"/>
              <a:buNone/>
              <a:defRPr sz="5000">
                <a:latin typeface="Times"/>
                <a:ea typeface="Times"/>
                <a:cs typeface="Times"/>
                <a:sym typeface="Times"/>
              </a:defRPr>
            </a:lvl8pPr>
            <a:lvl9pPr lvl="8">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1361" name="Google Shape;1361;p234"/>
          <p:cNvSpPr txBox="1">
            <a:spLocks noGrp="1"/>
          </p:cNvSpPr>
          <p:nvPr>
            <p:ph type="subTitle" idx="1"/>
          </p:nvPr>
        </p:nvSpPr>
        <p:spPr>
          <a:xfrm>
            <a:off x="704088" y="3346704"/>
            <a:ext cx="4407300" cy="3933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600"/>
              <a:buNone/>
              <a:defRPr b="1"/>
            </a:lvl1pPr>
            <a:lvl2pPr lvl="1">
              <a:spcBef>
                <a:spcPts val="500"/>
              </a:spcBef>
              <a:spcAft>
                <a:spcPts val="0"/>
              </a:spcAft>
              <a:buClr>
                <a:schemeClr val="dk1"/>
              </a:buClr>
              <a:buSzPts val="1600"/>
              <a:buNone/>
              <a:defRPr b="1"/>
            </a:lvl2pPr>
            <a:lvl3pPr lvl="2">
              <a:spcBef>
                <a:spcPts val="900"/>
              </a:spcBef>
              <a:spcAft>
                <a:spcPts val="0"/>
              </a:spcAft>
              <a:buSzPts val="1600"/>
              <a:buNone/>
              <a:defRPr b="1"/>
            </a:lvl3pPr>
            <a:lvl4pPr lvl="3">
              <a:spcBef>
                <a:spcPts val="900"/>
              </a:spcBef>
              <a:spcAft>
                <a:spcPts val="0"/>
              </a:spcAft>
              <a:buClr>
                <a:schemeClr val="dk1"/>
              </a:buClr>
              <a:buSzPts val="1600"/>
              <a:buNone/>
              <a:defRPr b="1"/>
            </a:lvl4pPr>
            <a:lvl5pPr lvl="4">
              <a:spcBef>
                <a:spcPts val="900"/>
              </a:spcBef>
              <a:spcAft>
                <a:spcPts val="0"/>
              </a:spcAft>
              <a:buClr>
                <a:schemeClr val="dk1"/>
              </a:buClr>
              <a:buSzPts val="1600"/>
              <a:buNone/>
              <a:defRPr b="1"/>
            </a:lvl5pPr>
            <a:lvl6pPr lvl="5">
              <a:spcBef>
                <a:spcPts val="180"/>
              </a:spcBef>
              <a:spcAft>
                <a:spcPts val="0"/>
              </a:spcAft>
              <a:buClr>
                <a:schemeClr val="dk1"/>
              </a:buClr>
              <a:buSzPts val="1600"/>
              <a:buNone/>
              <a:defRPr sz="1600" b="1"/>
            </a:lvl6pPr>
            <a:lvl7pPr lvl="6">
              <a:spcBef>
                <a:spcPts val="180"/>
              </a:spcBef>
              <a:spcAft>
                <a:spcPts val="0"/>
              </a:spcAft>
              <a:buClr>
                <a:schemeClr val="dk1"/>
              </a:buClr>
              <a:buSzPts val="1600"/>
              <a:buNone/>
              <a:defRPr sz="1600" b="1"/>
            </a:lvl7pPr>
            <a:lvl8pPr lvl="7">
              <a:spcBef>
                <a:spcPts val="180"/>
              </a:spcBef>
              <a:spcAft>
                <a:spcPts val="0"/>
              </a:spcAft>
              <a:buClr>
                <a:schemeClr val="dk1"/>
              </a:buClr>
              <a:buSzPts val="1600"/>
              <a:buNone/>
              <a:defRPr sz="1600" b="1"/>
            </a:lvl8pPr>
            <a:lvl9pPr lvl="8">
              <a:spcBef>
                <a:spcPts val="180"/>
              </a:spcBef>
              <a:spcAft>
                <a:spcPts val="0"/>
              </a:spcAft>
              <a:buClr>
                <a:schemeClr val="dk1"/>
              </a:buClr>
              <a:buSzPts val="1600"/>
              <a:buNone/>
              <a:defRPr sz="1600" b="1"/>
            </a:lvl9pPr>
          </a:lstStyle>
          <a:p>
            <a:endParaRPr/>
          </a:p>
        </p:txBody>
      </p:sp>
      <p:sp>
        <p:nvSpPr>
          <p:cNvPr id="1362" name="Google Shape;1362;p234"/>
          <p:cNvSpPr/>
          <p:nvPr/>
        </p:nvSpPr>
        <p:spPr>
          <a:xfrm flipH="1">
            <a:off x="7737250" y="3736875"/>
            <a:ext cx="1406700" cy="1406700"/>
          </a:xfrm>
          <a:prstGeom prst="rtTriangle">
            <a:avLst/>
          </a:prstGeom>
          <a:solidFill>
            <a:srgbClr val="00AFEF"/>
          </a:solidFill>
          <a:ln>
            <a:noFill/>
          </a:ln>
        </p:spPr>
        <p:txBody>
          <a:bodyPr spcFirstLastPara="1" wrap="square" lIns="91425" tIns="91425" rIns="91425" bIns="91425" anchor="ctr" anchorCtr="0">
            <a:noAutofit/>
          </a:bodyPr>
          <a:lstStyle/>
          <a:p>
            <a:pPr marL="0" marR="0" lvl="0" indent="0" algn="l" rtl="0">
              <a:lnSpc>
                <a:spcPct val="95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8 Speaker (1, with image)">
  <p:cSld name="1 Biopic">
    <p:spTree>
      <p:nvGrpSpPr>
        <p:cNvPr id="1" name="Shape 175"/>
        <p:cNvGrpSpPr/>
        <p:nvPr/>
      </p:nvGrpSpPr>
      <p:grpSpPr>
        <a:xfrm>
          <a:off x="0" y="0"/>
          <a:ext cx="0" cy="0"/>
          <a:chOff x="0" y="0"/>
          <a:chExt cx="0" cy="0"/>
        </a:xfrm>
      </p:grpSpPr>
      <p:sp>
        <p:nvSpPr>
          <p:cNvPr id="176" name="Google Shape;176;p24"/>
          <p:cNvSpPr txBox="1">
            <a:spLocks noGrp="1"/>
          </p:cNvSpPr>
          <p:nvPr>
            <p:ph type="body" idx="1"/>
          </p:nvPr>
        </p:nvSpPr>
        <p:spPr>
          <a:xfrm>
            <a:off x="4211265" y="640080"/>
            <a:ext cx="3010590" cy="29718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0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77" name="Google Shape;177;p24"/>
          <p:cNvSpPr txBox="1">
            <a:spLocks noGrp="1"/>
          </p:cNvSpPr>
          <p:nvPr>
            <p:ph type="body" idx="2"/>
          </p:nvPr>
        </p:nvSpPr>
        <p:spPr>
          <a:xfrm>
            <a:off x="4211265" y="937260"/>
            <a:ext cx="3010590" cy="61722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0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8" name="Google Shape;178;p24"/>
          <p:cNvSpPr txBox="1">
            <a:spLocks noGrp="1"/>
          </p:cNvSpPr>
          <p:nvPr>
            <p:ph type="body" idx="3"/>
          </p:nvPr>
        </p:nvSpPr>
        <p:spPr>
          <a:xfrm>
            <a:off x="4211265" y="1594525"/>
            <a:ext cx="3010590"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79" name="Google Shape;179;p24"/>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80" name="Google Shape;180;p24"/>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matchingName="21 Transition">
  <p:cSld name="Pull Quote Vertically Centered">
    <p:bg>
      <p:bgPr>
        <a:solidFill>
          <a:schemeClr val="lt1"/>
        </a:solidFill>
        <a:effectLst/>
      </p:bgPr>
    </p:bg>
    <p:spTree>
      <p:nvGrpSpPr>
        <p:cNvPr id="1" name="Shape 1363"/>
        <p:cNvGrpSpPr/>
        <p:nvPr/>
      </p:nvGrpSpPr>
      <p:grpSpPr>
        <a:xfrm>
          <a:off x="0" y="0"/>
          <a:ext cx="0" cy="0"/>
          <a:chOff x="0" y="0"/>
          <a:chExt cx="0" cy="0"/>
        </a:xfrm>
      </p:grpSpPr>
      <p:sp>
        <p:nvSpPr>
          <p:cNvPr id="1364" name="Google Shape;1364;p235"/>
          <p:cNvSpPr txBox="1">
            <a:spLocks noGrp="1"/>
          </p:cNvSpPr>
          <p:nvPr>
            <p:ph type="title"/>
          </p:nvPr>
        </p:nvSpPr>
        <p:spPr>
          <a:xfrm>
            <a:off x="704088" y="1271016"/>
            <a:ext cx="5340000" cy="25968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4500"/>
              <a:buFont typeface="Times"/>
              <a:buNone/>
              <a:defRPr sz="4500"/>
            </a:lvl1pPr>
            <a:lvl2pPr lvl="1">
              <a:spcBef>
                <a:spcPts val="0"/>
              </a:spcBef>
              <a:spcAft>
                <a:spcPts val="0"/>
              </a:spcAft>
              <a:buClr>
                <a:schemeClr val="dk1"/>
              </a:buClr>
              <a:buSzPts val="4500"/>
              <a:buFont typeface="Times"/>
              <a:buNone/>
              <a:defRPr sz="4500">
                <a:latin typeface="Times"/>
                <a:ea typeface="Times"/>
                <a:cs typeface="Times"/>
                <a:sym typeface="Times"/>
              </a:defRPr>
            </a:lvl2pPr>
            <a:lvl3pPr lvl="2">
              <a:spcBef>
                <a:spcPts val="0"/>
              </a:spcBef>
              <a:spcAft>
                <a:spcPts val="0"/>
              </a:spcAft>
              <a:buClr>
                <a:schemeClr val="dk1"/>
              </a:buClr>
              <a:buSzPts val="4500"/>
              <a:buFont typeface="Times"/>
              <a:buNone/>
              <a:defRPr sz="4500">
                <a:latin typeface="Times"/>
                <a:ea typeface="Times"/>
                <a:cs typeface="Times"/>
                <a:sym typeface="Times"/>
              </a:defRPr>
            </a:lvl3pPr>
            <a:lvl4pPr lvl="3">
              <a:spcBef>
                <a:spcPts val="0"/>
              </a:spcBef>
              <a:spcAft>
                <a:spcPts val="0"/>
              </a:spcAft>
              <a:buClr>
                <a:schemeClr val="dk1"/>
              </a:buClr>
              <a:buSzPts val="4500"/>
              <a:buFont typeface="Times"/>
              <a:buNone/>
              <a:defRPr sz="4500">
                <a:latin typeface="Times"/>
                <a:ea typeface="Times"/>
                <a:cs typeface="Times"/>
                <a:sym typeface="Times"/>
              </a:defRPr>
            </a:lvl4pPr>
            <a:lvl5pPr lvl="4">
              <a:spcBef>
                <a:spcPts val="0"/>
              </a:spcBef>
              <a:spcAft>
                <a:spcPts val="0"/>
              </a:spcAft>
              <a:buClr>
                <a:schemeClr val="dk1"/>
              </a:buClr>
              <a:buSzPts val="4500"/>
              <a:buFont typeface="Times"/>
              <a:buNone/>
              <a:defRPr sz="4500">
                <a:latin typeface="Times"/>
                <a:ea typeface="Times"/>
                <a:cs typeface="Times"/>
                <a:sym typeface="Times"/>
              </a:defRPr>
            </a:lvl5pPr>
            <a:lvl6pPr lvl="5">
              <a:spcBef>
                <a:spcPts val="0"/>
              </a:spcBef>
              <a:spcAft>
                <a:spcPts val="0"/>
              </a:spcAft>
              <a:buClr>
                <a:schemeClr val="dk1"/>
              </a:buClr>
              <a:buSzPts val="4500"/>
              <a:buFont typeface="Times"/>
              <a:buNone/>
              <a:defRPr sz="4500">
                <a:latin typeface="Times"/>
                <a:ea typeface="Times"/>
                <a:cs typeface="Times"/>
                <a:sym typeface="Times"/>
              </a:defRPr>
            </a:lvl6pPr>
            <a:lvl7pPr lvl="6">
              <a:spcBef>
                <a:spcPts val="0"/>
              </a:spcBef>
              <a:spcAft>
                <a:spcPts val="0"/>
              </a:spcAft>
              <a:buClr>
                <a:schemeClr val="dk1"/>
              </a:buClr>
              <a:buSzPts val="4500"/>
              <a:buFont typeface="Times"/>
              <a:buNone/>
              <a:defRPr sz="4500">
                <a:latin typeface="Times"/>
                <a:ea typeface="Times"/>
                <a:cs typeface="Times"/>
                <a:sym typeface="Times"/>
              </a:defRPr>
            </a:lvl7pPr>
            <a:lvl8pPr lvl="7">
              <a:spcBef>
                <a:spcPts val="0"/>
              </a:spcBef>
              <a:spcAft>
                <a:spcPts val="0"/>
              </a:spcAft>
              <a:buClr>
                <a:schemeClr val="dk1"/>
              </a:buClr>
              <a:buSzPts val="4500"/>
              <a:buFont typeface="Times"/>
              <a:buNone/>
              <a:defRPr sz="4500">
                <a:latin typeface="Times"/>
                <a:ea typeface="Times"/>
                <a:cs typeface="Times"/>
                <a:sym typeface="Times"/>
              </a:defRPr>
            </a:lvl8pPr>
            <a:lvl9pPr lvl="8">
              <a:spcBef>
                <a:spcPts val="0"/>
              </a:spcBef>
              <a:spcAft>
                <a:spcPts val="0"/>
              </a:spcAft>
              <a:buClr>
                <a:schemeClr val="dk1"/>
              </a:buClr>
              <a:buSzPts val="4500"/>
              <a:buFont typeface="Times"/>
              <a:buNone/>
              <a:defRPr sz="4500">
                <a:latin typeface="Times"/>
                <a:ea typeface="Times"/>
                <a:cs typeface="Times"/>
                <a:sym typeface="Times"/>
              </a:defRPr>
            </a:lvl9pPr>
          </a:lstStyle>
          <a:p>
            <a:endParaRPr/>
          </a:p>
        </p:txBody>
      </p:sp>
      <p:sp>
        <p:nvSpPr>
          <p:cNvPr id="1365" name="Google Shape;1365;p235"/>
          <p:cNvSpPr/>
          <p:nvPr/>
        </p:nvSpPr>
        <p:spPr>
          <a:xfrm flipH="1">
            <a:off x="7737250" y="3736875"/>
            <a:ext cx="1406700" cy="1406700"/>
          </a:xfrm>
          <a:prstGeom prst="rtTriangle">
            <a:avLst/>
          </a:prstGeom>
          <a:solidFill>
            <a:srgbClr val="F7E900"/>
          </a:solidFill>
          <a:ln>
            <a:noFill/>
          </a:ln>
        </p:spPr>
        <p:txBody>
          <a:bodyPr spcFirstLastPara="1" wrap="square" lIns="91425" tIns="91425" rIns="91425" bIns="91425" anchor="ctr" anchorCtr="0">
            <a:noAutofit/>
          </a:bodyPr>
          <a:lstStyle/>
          <a:p>
            <a:pPr marL="0" marR="0" lvl="0" indent="0" algn="l" rtl="0">
              <a:lnSpc>
                <a:spcPct val="95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22 Text with three thumbnails">
  <p:cSld name="3 pics with text">
    <p:spTree>
      <p:nvGrpSpPr>
        <p:cNvPr id="1" name="Shape 1366"/>
        <p:cNvGrpSpPr/>
        <p:nvPr/>
      </p:nvGrpSpPr>
      <p:grpSpPr>
        <a:xfrm>
          <a:off x="0" y="0"/>
          <a:ext cx="0" cy="0"/>
          <a:chOff x="0" y="0"/>
          <a:chExt cx="0" cy="0"/>
        </a:xfrm>
      </p:grpSpPr>
      <p:sp>
        <p:nvSpPr>
          <p:cNvPr id="1367" name="Google Shape;1367;p236"/>
          <p:cNvSpPr txBox="1">
            <a:spLocks noGrp="1"/>
          </p:cNvSpPr>
          <p:nvPr>
            <p:ph type="body" idx="1"/>
          </p:nvPr>
        </p:nvSpPr>
        <p:spPr>
          <a:xfrm>
            <a:off x="703375" y="1867455"/>
            <a:ext cx="2112300" cy="2377800"/>
          </a:xfrm>
          <a:prstGeom prst="rect">
            <a:avLst/>
          </a:prstGeom>
          <a:noFill/>
          <a:ln>
            <a:noFill/>
          </a:ln>
        </p:spPr>
        <p:txBody>
          <a:bodyPr spcFirstLastPara="1" wrap="square" lIns="0" tIns="0" rIns="0" bIns="0" anchor="t" anchorCtr="0">
            <a:noAutofit/>
          </a:bodyPr>
          <a:lstStyle>
            <a:lvl1pPr marL="457200" lvl="0" indent="-228600">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SzPts val="1600"/>
              <a:buChar char="●"/>
              <a:defRPr sz="1400">
                <a:solidFill>
                  <a:schemeClr val="dk1"/>
                </a:solidFill>
              </a:defRPr>
            </a:lvl2pPr>
            <a:lvl3pPr marL="1371600" lvl="2" indent="-330200" algn="l">
              <a:lnSpc>
                <a:spcPct val="95000"/>
              </a:lnSpc>
              <a:spcBef>
                <a:spcPts val="400"/>
              </a:spcBef>
              <a:spcAft>
                <a:spcPts val="0"/>
              </a:spcAft>
              <a:buClr>
                <a:srgbClr val="00AFEF"/>
              </a:buClr>
              <a:buSzPts val="1600"/>
              <a:buChar char="●"/>
              <a:defRPr sz="12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68" name="Google Shape;1368;p236"/>
          <p:cNvSpPr txBox="1">
            <a:spLocks noGrp="1"/>
          </p:cNvSpPr>
          <p:nvPr>
            <p:ph type="body" idx="2"/>
          </p:nvPr>
        </p:nvSpPr>
        <p:spPr>
          <a:xfrm>
            <a:off x="3516924" y="1867455"/>
            <a:ext cx="2112300" cy="2377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SzPts val="1600"/>
              <a:buChar char="●"/>
              <a:defRPr sz="1400">
                <a:solidFill>
                  <a:schemeClr val="dk1"/>
                </a:solidFill>
              </a:defRPr>
            </a:lvl2pPr>
            <a:lvl3pPr marL="1371600" lvl="2" indent="-330200" algn="l">
              <a:lnSpc>
                <a:spcPct val="95000"/>
              </a:lnSpc>
              <a:spcBef>
                <a:spcPts val="400"/>
              </a:spcBef>
              <a:spcAft>
                <a:spcPts val="0"/>
              </a:spcAft>
              <a:buClr>
                <a:srgbClr val="00AFEF"/>
              </a:buClr>
              <a:buSzPts val="1600"/>
              <a:buChar char="●"/>
              <a:defRPr sz="12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69" name="Google Shape;1369;p236"/>
          <p:cNvSpPr txBox="1">
            <a:spLocks noGrp="1"/>
          </p:cNvSpPr>
          <p:nvPr>
            <p:ph type="body" idx="3"/>
          </p:nvPr>
        </p:nvSpPr>
        <p:spPr>
          <a:xfrm>
            <a:off x="6330450" y="1867455"/>
            <a:ext cx="2112300" cy="2377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SzPts val="1600"/>
              <a:buChar char="●"/>
              <a:defRPr sz="1400">
                <a:solidFill>
                  <a:schemeClr val="dk1"/>
                </a:solidFill>
              </a:defRPr>
            </a:lvl2pPr>
            <a:lvl3pPr marL="1371600" lvl="2" indent="-330200" algn="l">
              <a:lnSpc>
                <a:spcPct val="95000"/>
              </a:lnSpc>
              <a:spcBef>
                <a:spcPts val="400"/>
              </a:spcBef>
              <a:spcAft>
                <a:spcPts val="0"/>
              </a:spcAft>
              <a:buClr>
                <a:srgbClr val="00AFEF"/>
              </a:buClr>
              <a:buSzPts val="1600"/>
              <a:buChar char="●"/>
              <a:defRPr sz="12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70" name="Google Shape;1370;p23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371" name="Google Shape;1371;p236"/>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23 Three columns text">
  <p:cSld name="3 column text">
    <p:spTree>
      <p:nvGrpSpPr>
        <p:cNvPr id="1" name="Shape 1372"/>
        <p:cNvGrpSpPr/>
        <p:nvPr/>
      </p:nvGrpSpPr>
      <p:grpSpPr>
        <a:xfrm>
          <a:off x="0" y="0"/>
          <a:ext cx="0" cy="0"/>
          <a:chOff x="0" y="0"/>
          <a:chExt cx="0" cy="0"/>
        </a:xfrm>
      </p:grpSpPr>
      <p:sp>
        <p:nvSpPr>
          <p:cNvPr id="1373" name="Google Shape;1373;p237"/>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374" name="Google Shape;1374;p237"/>
          <p:cNvSpPr txBox="1">
            <a:spLocks noGrp="1"/>
          </p:cNvSpPr>
          <p:nvPr>
            <p:ph type="body" idx="1"/>
          </p:nvPr>
        </p:nvSpPr>
        <p:spPr>
          <a:xfrm>
            <a:off x="704851" y="1340461"/>
            <a:ext cx="2108100" cy="305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30200" algn="l">
              <a:lnSpc>
                <a:spcPct val="95000"/>
              </a:lnSpc>
              <a:spcBef>
                <a:spcPts val="400"/>
              </a:spcBef>
              <a:spcAft>
                <a:spcPts val="0"/>
              </a:spcAft>
              <a:buSzPts val="1600"/>
              <a:buChar char="●"/>
              <a:defRPr sz="12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75" name="Google Shape;1375;p237"/>
          <p:cNvSpPr txBox="1">
            <a:spLocks noGrp="1"/>
          </p:cNvSpPr>
          <p:nvPr>
            <p:ph type="body" idx="2"/>
          </p:nvPr>
        </p:nvSpPr>
        <p:spPr>
          <a:xfrm>
            <a:off x="3516314" y="1340461"/>
            <a:ext cx="2108100" cy="305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30200" algn="l">
              <a:lnSpc>
                <a:spcPct val="95000"/>
              </a:lnSpc>
              <a:spcBef>
                <a:spcPts val="400"/>
              </a:spcBef>
              <a:spcAft>
                <a:spcPts val="0"/>
              </a:spcAft>
              <a:buSzPts val="1600"/>
              <a:buChar char="●"/>
              <a:defRPr sz="12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76" name="Google Shape;1376;p237"/>
          <p:cNvSpPr txBox="1">
            <a:spLocks noGrp="1"/>
          </p:cNvSpPr>
          <p:nvPr>
            <p:ph type="body" idx="3"/>
          </p:nvPr>
        </p:nvSpPr>
        <p:spPr>
          <a:xfrm>
            <a:off x="6329363" y="1340461"/>
            <a:ext cx="2109900" cy="305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30200" algn="l">
              <a:lnSpc>
                <a:spcPct val="95000"/>
              </a:lnSpc>
              <a:spcBef>
                <a:spcPts val="400"/>
              </a:spcBef>
              <a:spcAft>
                <a:spcPts val="0"/>
              </a:spcAft>
              <a:buSzPts val="1600"/>
              <a:buChar char="●"/>
              <a:defRPr sz="12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77" name="Google Shape;1377;p23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378" name="Google Shape;1378;p237"/>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24 Two columns text">
  <p:cSld name="2 column text">
    <p:spTree>
      <p:nvGrpSpPr>
        <p:cNvPr id="1" name="Shape 1379"/>
        <p:cNvGrpSpPr/>
        <p:nvPr/>
      </p:nvGrpSpPr>
      <p:grpSpPr>
        <a:xfrm>
          <a:off x="0" y="0"/>
          <a:ext cx="0" cy="0"/>
          <a:chOff x="0" y="0"/>
          <a:chExt cx="0" cy="0"/>
        </a:xfrm>
      </p:grpSpPr>
      <p:sp>
        <p:nvSpPr>
          <p:cNvPr id="1380" name="Google Shape;1380;p238"/>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381" name="Google Shape;1381;p238"/>
          <p:cNvSpPr txBox="1">
            <a:spLocks noGrp="1"/>
          </p:cNvSpPr>
          <p:nvPr>
            <p:ph type="body" idx="1"/>
          </p:nvPr>
        </p:nvSpPr>
        <p:spPr>
          <a:xfrm>
            <a:off x="703263" y="1340462"/>
            <a:ext cx="3516300" cy="3082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82" name="Google Shape;1382;p238"/>
          <p:cNvSpPr txBox="1">
            <a:spLocks noGrp="1"/>
          </p:cNvSpPr>
          <p:nvPr>
            <p:ph type="body" idx="2"/>
          </p:nvPr>
        </p:nvSpPr>
        <p:spPr>
          <a:xfrm>
            <a:off x="4922838" y="1340462"/>
            <a:ext cx="3516300" cy="3082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83" name="Google Shape;1383;p23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25 One column text">
  <p:cSld name="Text">
    <p:spTree>
      <p:nvGrpSpPr>
        <p:cNvPr id="1" name="Shape 1384"/>
        <p:cNvGrpSpPr/>
        <p:nvPr/>
      </p:nvGrpSpPr>
      <p:grpSpPr>
        <a:xfrm>
          <a:off x="0" y="0"/>
          <a:ext cx="0" cy="0"/>
          <a:chOff x="0" y="0"/>
          <a:chExt cx="0" cy="0"/>
        </a:xfrm>
      </p:grpSpPr>
      <p:sp>
        <p:nvSpPr>
          <p:cNvPr id="1385" name="Google Shape;1385;p239"/>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386" name="Google Shape;1386;p239"/>
          <p:cNvSpPr txBox="1">
            <a:spLocks noGrp="1"/>
          </p:cNvSpPr>
          <p:nvPr>
            <p:ph type="body" idx="1"/>
          </p:nvPr>
        </p:nvSpPr>
        <p:spPr>
          <a:xfrm>
            <a:off x="693223" y="1334747"/>
            <a:ext cx="56424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b="1">
                <a:solidFill>
                  <a:schemeClr val="dk1"/>
                </a:solidFill>
              </a:defRPr>
            </a:lvl1pPr>
            <a:lvl2pPr marL="914400" lvl="1" indent="-330200" algn="l">
              <a:lnSpc>
                <a:spcPct val="95000"/>
              </a:lnSpc>
              <a:spcBef>
                <a:spcPts val="400"/>
              </a:spcBef>
              <a:spcAft>
                <a:spcPts val="0"/>
              </a:spcAft>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87" name="Google Shape;1387;p23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388" name="Google Shape;1388;p239"/>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26 Screenshot (black frame) with text ">
  <p:cSld name="Picture Placholder Left, Text Right 2">
    <p:spTree>
      <p:nvGrpSpPr>
        <p:cNvPr id="1" name="Shape 1389"/>
        <p:cNvGrpSpPr/>
        <p:nvPr/>
      </p:nvGrpSpPr>
      <p:grpSpPr>
        <a:xfrm>
          <a:off x="0" y="0"/>
          <a:ext cx="0" cy="0"/>
          <a:chOff x="0" y="0"/>
          <a:chExt cx="0" cy="0"/>
        </a:xfrm>
      </p:grpSpPr>
      <p:sp>
        <p:nvSpPr>
          <p:cNvPr id="1390" name="Google Shape;1390;p240"/>
          <p:cNvSpPr/>
          <p:nvPr/>
        </p:nvSpPr>
        <p:spPr>
          <a:xfrm>
            <a:off x="0" y="0"/>
            <a:ext cx="56271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95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91" name="Google Shape;1391;p240"/>
          <p:cNvSpPr txBox="1">
            <a:spLocks noGrp="1"/>
          </p:cNvSpPr>
          <p:nvPr>
            <p:ph type="body" idx="1"/>
          </p:nvPr>
        </p:nvSpPr>
        <p:spPr>
          <a:xfrm>
            <a:off x="6330351" y="1339851"/>
            <a:ext cx="24693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a:solidFill>
                  <a:schemeClr val="dk1"/>
                </a:solidFill>
              </a:defRPr>
            </a:lvl1pPr>
            <a:lvl2pPr marL="914400" lvl="1" indent="-330200" algn="l">
              <a:lnSpc>
                <a:spcPct val="95000"/>
              </a:lnSpc>
              <a:spcBef>
                <a:spcPts val="400"/>
              </a:spcBef>
              <a:spcAft>
                <a:spcPts val="0"/>
              </a:spcAft>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92" name="Google Shape;1392;p240"/>
          <p:cNvSpPr txBox="1">
            <a:spLocks noGrp="1"/>
          </p:cNvSpPr>
          <p:nvPr>
            <p:ph type="title"/>
          </p:nvPr>
        </p:nvSpPr>
        <p:spPr>
          <a:xfrm>
            <a:off x="6330351" y="683441"/>
            <a:ext cx="24693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393" name="Google Shape;1393;p24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27 Screenshot (no frame) with text ">
  <p:cSld name="Picture Placholder Left, Text Right 2 No Frame">
    <p:spTree>
      <p:nvGrpSpPr>
        <p:cNvPr id="1" name="Shape 1394"/>
        <p:cNvGrpSpPr/>
        <p:nvPr/>
      </p:nvGrpSpPr>
      <p:grpSpPr>
        <a:xfrm>
          <a:off x="0" y="0"/>
          <a:ext cx="0" cy="0"/>
          <a:chOff x="0" y="0"/>
          <a:chExt cx="0" cy="0"/>
        </a:xfrm>
      </p:grpSpPr>
      <p:sp>
        <p:nvSpPr>
          <p:cNvPr id="1395" name="Google Shape;1395;p241"/>
          <p:cNvSpPr txBox="1">
            <a:spLocks noGrp="1"/>
          </p:cNvSpPr>
          <p:nvPr>
            <p:ph type="body" idx="1"/>
          </p:nvPr>
        </p:nvSpPr>
        <p:spPr>
          <a:xfrm>
            <a:off x="6330351" y="1339851"/>
            <a:ext cx="24693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a:solidFill>
                  <a:schemeClr val="dk1"/>
                </a:solidFill>
              </a:defRPr>
            </a:lvl1pPr>
            <a:lvl2pPr marL="914400" lvl="1" indent="-330200" algn="l">
              <a:lnSpc>
                <a:spcPct val="95000"/>
              </a:lnSpc>
              <a:spcBef>
                <a:spcPts val="400"/>
              </a:spcBef>
              <a:spcAft>
                <a:spcPts val="0"/>
              </a:spcAft>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396" name="Google Shape;1396;p241"/>
          <p:cNvSpPr txBox="1">
            <a:spLocks noGrp="1"/>
          </p:cNvSpPr>
          <p:nvPr>
            <p:ph type="title"/>
          </p:nvPr>
        </p:nvSpPr>
        <p:spPr>
          <a:xfrm>
            <a:off x="6330351" y="683441"/>
            <a:ext cx="24693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397" name="Google Shape;1397;p241"/>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28 Large screenshot with headline">
  <p:cSld name="Picture Placeholder">
    <p:bg>
      <p:bgPr>
        <a:solidFill>
          <a:schemeClr val="dk1"/>
        </a:solidFill>
        <a:effectLst/>
      </p:bgPr>
    </p:bg>
    <p:spTree>
      <p:nvGrpSpPr>
        <p:cNvPr id="1" name="Shape 1398"/>
        <p:cNvGrpSpPr/>
        <p:nvPr/>
      </p:nvGrpSpPr>
      <p:grpSpPr>
        <a:xfrm>
          <a:off x="0" y="0"/>
          <a:ext cx="0" cy="0"/>
          <a:chOff x="0" y="0"/>
          <a:chExt cx="0" cy="0"/>
        </a:xfrm>
      </p:grpSpPr>
      <p:sp>
        <p:nvSpPr>
          <p:cNvPr id="1399" name="Google Shape;1399;p242"/>
          <p:cNvSpPr txBox="1">
            <a:spLocks noGrp="1"/>
          </p:cNvSpPr>
          <p:nvPr>
            <p:ph type="title"/>
          </p:nvPr>
        </p:nvSpPr>
        <p:spPr>
          <a:xfrm>
            <a:off x="693223" y="435791"/>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solidFill>
                  <a:schemeClr val="lt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matchingName="31 Thank you">
  <p:cSld name="Thank you white background">
    <p:spTree>
      <p:nvGrpSpPr>
        <p:cNvPr id="1" name="Shape 1400"/>
        <p:cNvGrpSpPr/>
        <p:nvPr/>
      </p:nvGrpSpPr>
      <p:grpSpPr>
        <a:xfrm>
          <a:off x="0" y="0"/>
          <a:ext cx="0" cy="0"/>
          <a:chOff x="0" y="0"/>
          <a:chExt cx="0" cy="0"/>
        </a:xfrm>
      </p:grpSpPr>
      <p:sp>
        <p:nvSpPr>
          <p:cNvPr id="1401" name="Google Shape;1401;p243"/>
          <p:cNvSpPr txBox="1">
            <a:spLocks noGrp="1"/>
          </p:cNvSpPr>
          <p:nvPr>
            <p:ph type="body" idx="1"/>
          </p:nvPr>
        </p:nvSpPr>
        <p:spPr>
          <a:xfrm>
            <a:off x="4915676" y="223647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402" name="Google Shape;1402;p243"/>
          <p:cNvSpPr txBox="1">
            <a:spLocks noGrp="1"/>
          </p:cNvSpPr>
          <p:nvPr>
            <p:ph type="body" idx="2"/>
          </p:nvPr>
        </p:nvSpPr>
        <p:spPr>
          <a:xfrm>
            <a:off x="4915676" y="241935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403" name="Google Shape;1403;p243"/>
          <p:cNvSpPr txBox="1">
            <a:spLocks noGrp="1"/>
          </p:cNvSpPr>
          <p:nvPr>
            <p:ph type="body" idx="3"/>
          </p:nvPr>
        </p:nvSpPr>
        <p:spPr>
          <a:xfrm>
            <a:off x="4915676" y="278937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404" name="Google Shape;1404;p243"/>
          <p:cNvSpPr txBox="1">
            <a:spLocks noGrp="1"/>
          </p:cNvSpPr>
          <p:nvPr>
            <p:ph type="body" idx="4"/>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Font typeface="Times"/>
              <a:buNone/>
              <a:defRPr sz="5000">
                <a:solidFill>
                  <a:schemeClr val="dk1"/>
                </a:solidFill>
                <a:latin typeface="Times"/>
                <a:ea typeface="Times"/>
                <a:cs typeface="Times"/>
                <a:sym typeface="Times"/>
              </a:defRPr>
            </a:lvl1pPr>
            <a:lvl2pPr marL="914400" lvl="1" indent="-330200" algn="l">
              <a:lnSpc>
                <a:spcPct val="95000"/>
              </a:lnSpc>
              <a:spcBef>
                <a:spcPts val="500"/>
              </a:spcBef>
              <a:spcAft>
                <a:spcPts val="0"/>
              </a:spcAft>
              <a:buSzPts val="1600"/>
              <a:buFont typeface="Times"/>
              <a:buChar char="●"/>
              <a:defRPr>
                <a:latin typeface="Times"/>
                <a:ea typeface="Times"/>
                <a:cs typeface="Times"/>
                <a:sym typeface="Times"/>
              </a:defRPr>
            </a:lvl2pPr>
            <a:lvl3pPr marL="1371600" lvl="2" indent="-342900" algn="l">
              <a:spcBef>
                <a:spcPts val="900"/>
              </a:spcBef>
              <a:spcAft>
                <a:spcPts val="0"/>
              </a:spcAft>
              <a:buSzPts val="1800"/>
              <a:buFont typeface="Times"/>
              <a:buAutoNum type="arabicPeriod"/>
              <a:defRPr>
                <a:latin typeface="Times"/>
                <a:ea typeface="Times"/>
                <a:cs typeface="Times"/>
                <a:sym typeface="Times"/>
              </a:defRPr>
            </a:lvl3pPr>
            <a:lvl4pPr marL="1828800" lvl="3" indent="-331469" algn="l">
              <a:spcBef>
                <a:spcPts val="900"/>
              </a:spcBef>
              <a:spcAft>
                <a:spcPts val="0"/>
              </a:spcAft>
              <a:buSzPts val="1620"/>
              <a:buFont typeface="Times"/>
              <a:buChar char="•"/>
              <a:defRPr>
                <a:latin typeface="Times"/>
                <a:ea typeface="Times"/>
                <a:cs typeface="Times"/>
                <a:sym typeface="Times"/>
              </a:defRPr>
            </a:lvl4pPr>
            <a:lvl5pPr marL="2286000" lvl="4" indent="-342900" algn="l">
              <a:spcBef>
                <a:spcPts val="900"/>
              </a:spcBef>
              <a:spcAft>
                <a:spcPts val="0"/>
              </a:spcAft>
              <a:buSzPts val="1800"/>
              <a:buFont typeface="Times"/>
              <a:buChar char="•"/>
              <a:defRPr>
                <a:latin typeface="Times"/>
                <a:ea typeface="Times"/>
                <a:cs typeface="Times"/>
                <a:sym typeface="Times"/>
              </a:defRPr>
            </a:lvl5pPr>
            <a:lvl6pPr marL="2743200" lvl="5" indent="-342900" algn="l">
              <a:spcBef>
                <a:spcPts val="180"/>
              </a:spcBef>
              <a:spcAft>
                <a:spcPts val="0"/>
              </a:spcAft>
              <a:buSzPts val="1800"/>
              <a:buFont typeface="Times"/>
              <a:buChar char="­"/>
              <a:defRPr>
                <a:latin typeface="Times"/>
                <a:ea typeface="Times"/>
                <a:cs typeface="Times"/>
                <a:sym typeface="Times"/>
              </a:defRPr>
            </a:lvl6pPr>
            <a:lvl7pPr marL="3200400" lvl="6" indent="-342900" algn="l">
              <a:spcBef>
                <a:spcPts val="180"/>
              </a:spcBef>
              <a:spcAft>
                <a:spcPts val="0"/>
              </a:spcAft>
              <a:buSzPts val="1800"/>
              <a:buFont typeface="Times"/>
              <a:buChar char="­"/>
              <a:defRPr>
                <a:latin typeface="Times"/>
                <a:ea typeface="Times"/>
                <a:cs typeface="Times"/>
                <a:sym typeface="Times"/>
              </a:defRPr>
            </a:lvl7pPr>
            <a:lvl8pPr marL="3657600" lvl="7" indent="-342900" algn="l">
              <a:spcBef>
                <a:spcPts val="180"/>
              </a:spcBef>
              <a:spcAft>
                <a:spcPts val="0"/>
              </a:spcAft>
              <a:buSzPts val="1800"/>
              <a:buFont typeface="Times"/>
              <a:buChar char="­"/>
              <a:defRPr>
                <a:latin typeface="Times"/>
                <a:ea typeface="Times"/>
                <a:cs typeface="Times"/>
                <a:sym typeface="Times"/>
              </a:defRPr>
            </a:lvl8pPr>
            <a:lvl9pPr marL="4114800" lvl="8" indent="-342900" algn="l">
              <a:spcBef>
                <a:spcPts val="180"/>
              </a:spcBef>
              <a:spcAft>
                <a:spcPts val="0"/>
              </a:spcAft>
              <a:buSzPts val="1800"/>
              <a:buFont typeface="Times"/>
              <a:buChar char="­"/>
              <a:defRPr>
                <a:latin typeface="Times"/>
                <a:ea typeface="Times"/>
                <a:cs typeface="Times"/>
                <a:sym typeface="Times"/>
              </a:defRPr>
            </a:lvl9pPr>
          </a:lstStyle>
          <a:p>
            <a:endParaRPr/>
          </a:p>
        </p:txBody>
      </p:sp>
      <p:pic>
        <p:nvPicPr>
          <p:cNvPr id="1405" name="Google Shape;1405;p243"/>
          <p:cNvPicPr preferRelativeResize="0"/>
          <p:nvPr/>
        </p:nvPicPr>
        <p:blipFill rotWithShape="1">
          <a:blip r:embed="rId2">
            <a:alphaModFix/>
          </a:blip>
          <a:srcRect/>
          <a:stretch/>
        </p:blipFill>
        <p:spPr>
          <a:xfrm>
            <a:off x="671000" y="647425"/>
            <a:ext cx="1476888" cy="324926"/>
          </a:xfrm>
          <a:prstGeom prst="rect">
            <a:avLst/>
          </a:prstGeom>
          <a:noFill/>
          <a:ln>
            <a:noFill/>
          </a:ln>
        </p:spPr>
      </p:pic>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29 Title only">
  <p:cSld name="Title Only">
    <p:spTree>
      <p:nvGrpSpPr>
        <p:cNvPr id="1" name="Shape 1406"/>
        <p:cNvGrpSpPr/>
        <p:nvPr/>
      </p:nvGrpSpPr>
      <p:grpSpPr>
        <a:xfrm>
          <a:off x="0" y="0"/>
          <a:ext cx="0" cy="0"/>
          <a:chOff x="0" y="0"/>
          <a:chExt cx="0" cy="0"/>
        </a:xfrm>
      </p:grpSpPr>
      <p:sp>
        <p:nvSpPr>
          <p:cNvPr id="1407" name="Google Shape;1407;p244"/>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408" name="Google Shape;1408;p244"/>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409" name="Google Shape;1409;p244"/>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9 Agenda (no image)">
  <p:cSld name="Agenda">
    <p:spTree>
      <p:nvGrpSpPr>
        <p:cNvPr id="1" name="Shape 181"/>
        <p:cNvGrpSpPr/>
        <p:nvPr/>
      </p:nvGrpSpPr>
      <p:grpSpPr>
        <a:xfrm>
          <a:off x="0" y="0"/>
          <a:ext cx="0" cy="0"/>
          <a:chOff x="0" y="0"/>
          <a:chExt cx="0" cy="0"/>
        </a:xfrm>
      </p:grpSpPr>
      <p:sp>
        <p:nvSpPr>
          <p:cNvPr id="182" name="Google Shape;182;p25"/>
          <p:cNvSpPr txBox="1">
            <a:spLocks noGrp="1"/>
          </p:cNvSpPr>
          <p:nvPr>
            <p:ph type="title"/>
          </p:nvPr>
        </p:nvSpPr>
        <p:spPr>
          <a:xfrm>
            <a:off x="693223" y="667512"/>
            <a:ext cx="4507992" cy="51435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83" name="Google Shape;183;p25"/>
          <p:cNvSpPr txBox="1">
            <a:spLocks noGrp="1"/>
          </p:cNvSpPr>
          <p:nvPr>
            <p:ph type="body" idx="1"/>
          </p:nvPr>
        </p:nvSpPr>
        <p:spPr>
          <a:xfrm>
            <a:off x="693223" y="1272532"/>
            <a:ext cx="6217200" cy="324866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SzPts val="1800"/>
              <a:buNone/>
              <a:defRPr sz="5000" b="0">
                <a:latin typeface="Times"/>
                <a:ea typeface="Times"/>
                <a:cs typeface="Times"/>
                <a:sym typeface="Times"/>
              </a:defRPr>
            </a:lvl1pPr>
            <a:lvl2pPr marL="914400" lvl="1" indent="-228600" algn="l">
              <a:lnSpc>
                <a:spcPct val="95000"/>
              </a:lnSpc>
              <a:spcBef>
                <a:spcPts val="500"/>
              </a:spcBef>
              <a:spcAft>
                <a:spcPts val="0"/>
              </a:spcAft>
              <a:buSzPts val="5250"/>
              <a:buNone/>
              <a:defRPr sz="5000">
                <a:latin typeface="Times"/>
                <a:ea typeface="Times"/>
                <a:cs typeface="Times"/>
                <a:sym typeface="Times"/>
              </a:defRPr>
            </a:lvl2pPr>
            <a:lvl3pPr marL="1371600" lvl="2" indent="-546100" algn="l">
              <a:lnSpc>
                <a:spcPct val="100000"/>
              </a:lnSpc>
              <a:spcBef>
                <a:spcPts val="900"/>
              </a:spcBef>
              <a:spcAft>
                <a:spcPts val="0"/>
              </a:spcAft>
              <a:buSzPts val="5000"/>
              <a:buAutoNum type="arabicPeriod"/>
              <a:defRPr sz="5000">
                <a:latin typeface="Times"/>
                <a:ea typeface="Times"/>
                <a:cs typeface="Times"/>
                <a:sym typeface="Times"/>
              </a:defRPr>
            </a:lvl3pPr>
            <a:lvl4pPr marL="1828800" lvl="3" indent="-514350" algn="l">
              <a:lnSpc>
                <a:spcPct val="100000"/>
              </a:lnSpc>
              <a:spcBef>
                <a:spcPts val="900"/>
              </a:spcBef>
              <a:spcAft>
                <a:spcPts val="0"/>
              </a:spcAft>
              <a:buSzPts val="4500"/>
              <a:buChar char="•"/>
              <a:defRPr sz="5000">
                <a:latin typeface="Times"/>
                <a:ea typeface="Times"/>
                <a:cs typeface="Times"/>
                <a:sym typeface="Times"/>
              </a:defRPr>
            </a:lvl4pPr>
            <a:lvl5pPr marL="2286000" lvl="4" indent="-546100" algn="l">
              <a:lnSpc>
                <a:spcPct val="100000"/>
              </a:lnSpc>
              <a:spcBef>
                <a:spcPts val="900"/>
              </a:spcBef>
              <a:spcAft>
                <a:spcPts val="0"/>
              </a:spcAft>
              <a:buSzPts val="5000"/>
              <a:buChar char="•"/>
              <a:defRPr sz="5000">
                <a:latin typeface="Times"/>
                <a:ea typeface="Times"/>
                <a:cs typeface="Times"/>
                <a:sym typeface="Times"/>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Only No Logo or Page Number">
  <p:cSld name="Title Only_2">
    <p:spTree>
      <p:nvGrpSpPr>
        <p:cNvPr id="1" name="Shape 1410"/>
        <p:cNvGrpSpPr/>
        <p:nvPr/>
      </p:nvGrpSpPr>
      <p:grpSpPr>
        <a:xfrm>
          <a:off x="0" y="0"/>
          <a:ext cx="0" cy="0"/>
          <a:chOff x="0" y="0"/>
          <a:chExt cx="0" cy="0"/>
        </a:xfrm>
      </p:grpSpPr>
      <p:sp>
        <p:nvSpPr>
          <p:cNvPr id="1411" name="Google Shape;1411;p245"/>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30 Higher title">
  <p:cSld name="Title Only_1">
    <p:spTree>
      <p:nvGrpSpPr>
        <p:cNvPr id="1" name="Shape 1412"/>
        <p:cNvGrpSpPr/>
        <p:nvPr/>
      </p:nvGrpSpPr>
      <p:grpSpPr>
        <a:xfrm>
          <a:off x="0" y="0"/>
          <a:ext cx="0" cy="0"/>
          <a:chOff x="0" y="0"/>
          <a:chExt cx="0" cy="0"/>
        </a:xfrm>
      </p:grpSpPr>
      <p:sp>
        <p:nvSpPr>
          <p:cNvPr id="1413" name="Google Shape;1413;p246"/>
          <p:cNvSpPr txBox="1">
            <a:spLocks noGrp="1"/>
          </p:cNvSpPr>
          <p:nvPr>
            <p:ph type="title"/>
          </p:nvPr>
        </p:nvSpPr>
        <p:spPr>
          <a:xfrm>
            <a:off x="693223" y="4389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414" name="Google Shape;1414;p24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Higher title no page number">
  <p:cSld name="Title Only_1_2">
    <p:spTree>
      <p:nvGrpSpPr>
        <p:cNvPr id="1" name="Shape 1415"/>
        <p:cNvGrpSpPr/>
        <p:nvPr/>
      </p:nvGrpSpPr>
      <p:grpSpPr>
        <a:xfrm>
          <a:off x="0" y="0"/>
          <a:ext cx="0" cy="0"/>
          <a:chOff x="0" y="0"/>
          <a:chExt cx="0" cy="0"/>
        </a:xfrm>
      </p:grpSpPr>
      <p:sp>
        <p:nvSpPr>
          <p:cNvPr id="1416" name="Google Shape;1416;p247"/>
          <p:cNvSpPr txBox="1">
            <a:spLocks noGrp="1"/>
          </p:cNvSpPr>
          <p:nvPr>
            <p:ph type="title"/>
          </p:nvPr>
        </p:nvSpPr>
        <p:spPr>
          <a:xfrm>
            <a:off x="693223" y="4389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Blank">
  <p:cSld name="Title Only_1_1">
    <p:spTree>
      <p:nvGrpSpPr>
        <p:cNvPr id="1" name="Shape 1417"/>
        <p:cNvGrpSpPr/>
        <p:nvPr/>
      </p:nvGrpSpPr>
      <p:grpSpPr>
        <a:xfrm>
          <a:off x="0" y="0"/>
          <a:ext cx="0" cy="0"/>
          <a:chOff x="0" y="0"/>
          <a:chExt cx="0" cy="0"/>
        </a:xfrm>
      </p:grpSpPr>
      <p:sp>
        <p:nvSpPr>
          <p:cNvPr id="1418" name="Google Shape;1418;p24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with Subtitle">
  <p:cSld name="Title with Subtitle">
    <p:spTree>
      <p:nvGrpSpPr>
        <p:cNvPr id="1" name="Shape 1419"/>
        <p:cNvGrpSpPr/>
        <p:nvPr/>
      </p:nvGrpSpPr>
      <p:grpSpPr>
        <a:xfrm>
          <a:off x="0" y="0"/>
          <a:ext cx="0" cy="0"/>
          <a:chOff x="0" y="0"/>
          <a:chExt cx="0" cy="0"/>
        </a:xfrm>
      </p:grpSpPr>
      <p:sp>
        <p:nvSpPr>
          <p:cNvPr id="1420" name="Google Shape;1420;p249"/>
          <p:cNvSpPr txBox="1">
            <a:spLocks noGrp="1"/>
          </p:cNvSpPr>
          <p:nvPr>
            <p:ph type="title"/>
          </p:nvPr>
        </p:nvSpPr>
        <p:spPr>
          <a:xfrm>
            <a:off x="693223" y="667512"/>
            <a:ext cx="4508100" cy="369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421" name="Google Shape;1421;p249"/>
          <p:cNvSpPr txBox="1">
            <a:spLocks noGrp="1"/>
          </p:cNvSpPr>
          <p:nvPr>
            <p:ph type="body" idx="1"/>
          </p:nvPr>
        </p:nvSpPr>
        <p:spPr>
          <a:xfrm>
            <a:off x="693222" y="1036955"/>
            <a:ext cx="4508100" cy="334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a:lvl1pPr>
            <a:lvl2pPr marL="914400" lvl="1" indent="-228600" algn="l">
              <a:lnSpc>
                <a:spcPct val="95000"/>
              </a:lnSpc>
              <a:spcBef>
                <a:spcPts val="500"/>
              </a:spcBef>
              <a:spcAft>
                <a:spcPts val="0"/>
              </a:spcAft>
              <a:buSzPts val="1680"/>
              <a:buNone/>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30200" algn="l">
              <a:spcBef>
                <a:spcPts val="900"/>
              </a:spcBef>
              <a:spcAft>
                <a:spcPts val="0"/>
              </a:spcAft>
              <a:buSzPts val="16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
        <p:nvSpPr>
          <p:cNvPr id="1422" name="Google Shape;1422;p24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423" name="Google Shape;1423;p249"/>
          <p:cNvPicPr preferRelativeResize="0"/>
          <p:nvPr/>
        </p:nvPicPr>
        <p:blipFill rotWithShape="1">
          <a:blip r:embed="rId2">
            <a:alphaModFix/>
          </a:blip>
          <a:srcRect/>
          <a:stretch/>
        </p:blipFill>
        <p:spPr>
          <a:xfrm>
            <a:off x="691825" y="4707750"/>
            <a:ext cx="741688" cy="163144"/>
          </a:xfrm>
          <a:prstGeom prst="rect">
            <a:avLst/>
          </a:prstGeom>
          <a:noFill/>
          <a:ln>
            <a:noFill/>
          </a:ln>
        </p:spPr>
      </p:pic>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with Subtitle no Logo or Slide Number">
  <p:cSld name="Title with Subtitle_1">
    <p:spTree>
      <p:nvGrpSpPr>
        <p:cNvPr id="1" name="Shape 1424"/>
        <p:cNvGrpSpPr/>
        <p:nvPr/>
      </p:nvGrpSpPr>
      <p:grpSpPr>
        <a:xfrm>
          <a:off x="0" y="0"/>
          <a:ext cx="0" cy="0"/>
          <a:chOff x="0" y="0"/>
          <a:chExt cx="0" cy="0"/>
        </a:xfrm>
      </p:grpSpPr>
      <p:sp>
        <p:nvSpPr>
          <p:cNvPr id="1425" name="Google Shape;1425;p250"/>
          <p:cNvSpPr txBox="1">
            <a:spLocks noGrp="1"/>
          </p:cNvSpPr>
          <p:nvPr>
            <p:ph type="title"/>
          </p:nvPr>
        </p:nvSpPr>
        <p:spPr>
          <a:xfrm>
            <a:off x="693223" y="667512"/>
            <a:ext cx="4508100" cy="369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426" name="Google Shape;1426;p250"/>
          <p:cNvSpPr txBox="1">
            <a:spLocks noGrp="1"/>
          </p:cNvSpPr>
          <p:nvPr>
            <p:ph type="body" idx="1"/>
          </p:nvPr>
        </p:nvSpPr>
        <p:spPr>
          <a:xfrm>
            <a:off x="693222" y="1036955"/>
            <a:ext cx="4508100" cy="334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a:lvl1pPr>
            <a:lvl2pPr marL="914400" lvl="1" indent="-228600" algn="l">
              <a:lnSpc>
                <a:spcPct val="95000"/>
              </a:lnSpc>
              <a:spcBef>
                <a:spcPts val="500"/>
              </a:spcBef>
              <a:spcAft>
                <a:spcPts val="0"/>
              </a:spcAft>
              <a:buSzPts val="1680"/>
              <a:buNone/>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30200" algn="l">
              <a:spcBef>
                <a:spcPts val="900"/>
              </a:spcBef>
              <a:spcAft>
                <a:spcPts val="0"/>
              </a:spcAft>
              <a:buSzPts val="16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27"/>
        <p:cNvGrpSpPr/>
        <p:nvPr/>
      </p:nvGrpSpPr>
      <p:grpSpPr>
        <a:xfrm>
          <a:off x="0" y="0"/>
          <a:ext cx="0" cy="0"/>
          <a:chOff x="0" y="0"/>
          <a:chExt cx="0" cy="0"/>
        </a:xfrm>
      </p:grpSpPr>
      <p:sp>
        <p:nvSpPr>
          <p:cNvPr id="1428" name="Google Shape;1428;p251"/>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29" name="Google Shape;1429;p251"/>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900"/>
              </a:spcBef>
              <a:spcAft>
                <a:spcPts val="0"/>
              </a:spcAft>
              <a:buSzPts val="2800"/>
              <a:buNone/>
              <a:defRPr sz="2800"/>
            </a:lvl3pPr>
            <a:lvl4pPr lvl="3" algn="ctr">
              <a:lnSpc>
                <a:spcPct val="100000"/>
              </a:lnSpc>
              <a:spcBef>
                <a:spcPts val="900"/>
              </a:spcBef>
              <a:spcAft>
                <a:spcPts val="0"/>
              </a:spcAft>
              <a:buSzPts val="2800"/>
              <a:buNone/>
              <a:defRPr sz="2800"/>
            </a:lvl4pPr>
            <a:lvl5pPr lvl="4" algn="ctr">
              <a:lnSpc>
                <a:spcPct val="100000"/>
              </a:lnSpc>
              <a:spcBef>
                <a:spcPts val="900"/>
              </a:spcBef>
              <a:spcAft>
                <a:spcPts val="0"/>
              </a:spcAft>
              <a:buSzPts val="2800"/>
              <a:buNone/>
              <a:defRPr sz="2800"/>
            </a:lvl5pPr>
            <a:lvl6pPr lvl="5" algn="ctr">
              <a:lnSpc>
                <a:spcPct val="100000"/>
              </a:lnSpc>
              <a:spcBef>
                <a:spcPts val="180"/>
              </a:spcBef>
              <a:spcAft>
                <a:spcPts val="0"/>
              </a:spcAft>
              <a:buSzPts val="2800"/>
              <a:buNone/>
              <a:defRPr sz="2800"/>
            </a:lvl6pPr>
            <a:lvl7pPr lvl="6" algn="ctr">
              <a:lnSpc>
                <a:spcPct val="100000"/>
              </a:lnSpc>
              <a:spcBef>
                <a:spcPts val="180"/>
              </a:spcBef>
              <a:spcAft>
                <a:spcPts val="0"/>
              </a:spcAft>
              <a:buSzPts val="2800"/>
              <a:buNone/>
              <a:defRPr sz="2800"/>
            </a:lvl7pPr>
            <a:lvl8pPr lvl="7" algn="ctr">
              <a:lnSpc>
                <a:spcPct val="100000"/>
              </a:lnSpc>
              <a:spcBef>
                <a:spcPts val="180"/>
              </a:spcBef>
              <a:spcAft>
                <a:spcPts val="0"/>
              </a:spcAft>
              <a:buSzPts val="2800"/>
              <a:buNone/>
              <a:defRPr sz="2800"/>
            </a:lvl8pPr>
            <a:lvl9pPr lvl="8" algn="ctr">
              <a:lnSpc>
                <a:spcPct val="100000"/>
              </a:lnSpc>
              <a:spcBef>
                <a:spcPts val="180"/>
              </a:spcBef>
              <a:spcAft>
                <a:spcPts val="0"/>
              </a:spcAft>
              <a:buSzPts val="2800"/>
              <a:buNone/>
              <a:defRPr sz="2800"/>
            </a:lvl9pPr>
          </a:lstStyle>
          <a:p>
            <a:endParaRPr/>
          </a:p>
        </p:txBody>
      </p:sp>
      <p:sp>
        <p:nvSpPr>
          <p:cNvPr id="1430" name="Google Shape;1430;p2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matchingName="01 Cover (red)">
  <p:cSld name="Jstor Cover (Red)">
    <p:bg>
      <p:bgPr>
        <a:solidFill>
          <a:schemeClr val="accent2"/>
        </a:solidFill>
        <a:effectLst/>
      </p:bgPr>
    </p:bg>
    <p:spTree>
      <p:nvGrpSpPr>
        <p:cNvPr id="1" name="Shape 1434"/>
        <p:cNvGrpSpPr/>
        <p:nvPr/>
      </p:nvGrpSpPr>
      <p:grpSpPr>
        <a:xfrm>
          <a:off x="0" y="0"/>
          <a:ext cx="0" cy="0"/>
          <a:chOff x="0" y="0"/>
          <a:chExt cx="0" cy="0"/>
        </a:xfrm>
      </p:grpSpPr>
      <p:pic>
        <p:nvPicPr>
          <p:cNvPr id="1435" name="Google Shape;1435;p253"/>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436" name="Google Shape;1436;p253"/>
          <p:cNvPicPr preferRelativeResize="0"/>
          <p:nvPr/>
        </p:nvPicPr>
        <p:blipFill rotWithShape="1">
          <a:blip r:embed="rId3">
            <a:alphaModFix/>
          </a:blip>
          <a:srcRect/>
          <a:stretch/>
        </p:blipFill>
        <p:spPr>
          <a:xfrm>
            <a:off x="538994" y="-36451"/>
            <a:ext cx="1027870" cy="1027848"/>
          </a:xfrm>
          <a:prstGeom prst="rect">
            <a:avLst/>
          </a:prstGeom>
          <a:noFill/>
          <a:ln>
            <a:noFill/>
          </a:ln>
        </p:spPr>
      </p:pic>
      <p:sp>
        <p:nvSpPr>
          <p:cNvPr id="1437" name="Google Shape;1437;p253"/>
          <p:cNvSpPr txBox="1">
            <a:spLocks noGrp="1"/>
          </p:cNvSpPr>
          <p:nvPr>
            <p:ph type="title"/>
          </p:nvPr>
        </p:nvSpPr>
        <p:spPr>
          <a:xfrm>
            <a:off x="699715" y="1339969"/>
            <a:ext cx="6217800" cy="1737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5000"/>
              <a:buFont typeface="Times"/>
              <a:buNone/>
              <a:defRPr sz="5000">
                <a:solidFill>
                  <a:schemeClr val="lt1"/>
                </a:solidFill>
              </a:defRPr>
            </a:lvl1pPr>
            <a:lvl2pPr lvl="1">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1438" name="Google Shape;1438;p253"/>
          <p:cNvSpPr txBox="1">
            <a:spLocks noGrp="1"/>
          </p:cNvSpPr>
          <p:nvPr>
            <p:ph type="subTitle" idx="1"/>
          </p:nvPr>
        </p:nvSpPr>
        <p:spPr>
          <a:xfrm>
            <a:off x="704088" y="3675888"/>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None/>
              <a:defRPr sz="1200" b="1">
                <a:solidFill>
                  <a:schemeClr val="lt1"/>
                </a:solidFill>
              </a:defRPr>
            </a:lvl1pPr>
            <a:lvl2pPr lvl="1">
              <a:spcBef>
                <a:spcPts val="500"/>
              </a:spcBef>
              <a:spcAft>
                <a:spcPts val="0"/>
              </a:spcAft>
              <a:buClr>
                <a:schemeClr val="lt1"/>
              </a:buClr>
              <a:buSzPts val="1200"/>
              <a:buNone/>
              <a:defRPr sz="1200" b="1">
                <a:solidFill>
                  <a:schemeClr val="lt1"/>
                </a:solidFill>
              </a:defRPr>
            </a:lvl2pPr>
            <a:lvl3pPr lvl="2">
              <a:spcBef>
                <a:spcPts val="900"/>
              </a:spcBef>
              <a:spcAft>
                <a:spcPts val="0"/>
              </a:spcAft>
              <a:buClr>
                <a:schemeClr val="lt1"/>
              </a:buClr>
              <a:buSzPts val="1200"/>
              <a:buNone/>
              <a:defRPr sz="1200" b="1">
                <a:solidFill>
                  <a:schemeClr val="lt1"/>
                </a:solidFill>
              </a:defRPr>
            </a:lvl3pPr>
            <a:lvl4pPr lvl="3">
              <a:spcBef>
                <a:spcPts val="900"/>
              </a:spcBef>
              <a:spcAft>
                <a:spcPts val="0"/>
              </a:spcAft>
              <a:buClr>
                <a:schemeClr val="lt1"/>
              </a:buClr>
              <a:buSzPts val="1200"/>
              <a:buNone/>
              <a:defRPr sz="1200" b="1">
                <a:solidFill>
                  <a:schemeClr val="lt1"/>
                </a:solidFill>
              </a:defRPr>
            </a:lvl4pPr>
            <a:lvl5pPr lvl="4">
              <a:spcBef>
                <a:spcPts val="900"/>
              </a:spcBef>
              <a:spcAft>
                <a:spcPts val="0"/>
              </a:spcAft>
              <a:buClr>
                <a:schemeClr val="lt1"/>
              </a:buClr>
              <a:buSzPts val="1200"/>
              <a:buNone/>
              <a:defRPr sz="1200" b="1">
                <a:solidFill>
                  <a:schemeClr val="lt1"/>
                </a:solidFill>
              </a:defRPr>
            </a:lvl5pPr>
            <a:lvl6pPr lvl="5">
              <a:spcBef>
                <a:spcPts val="180"/>
              </a:spcBef>
              <a:spcAft>
                <a:spcPts val="0"/>
              </a:spcAft>
              <a:buClr>
                <a:schemeClr val="lt1"/>
              </a:buClr>
              <a:buSzPts val="1200"/>
              <a:buNone/>
              <a:defRPr sz="1200" b="1">
                <a:solidFill>
                  <a:schemeClr val="lt1"/>
                </a:solidFill>
              </a:defRPr>
            </a:lvl6pPr>
            <a:lvl7pPr lvl="6">
              <a:spcBef>
                <a:spcPts val="180"/>
              </a:spcBef>
              <a:spcAft>
                <a:spcPts val="0"/>
              </a:spcAft>
              <a:buClr>
                <a:schemeClr val="lt1"/>
              </a:buClr>
              <a:buSzPts val="1200"/>
              <a:buNone/>
              <a:defRPr sz="1200" b="1">
                <a:solidFill>
                  <a:schemeClr val="lt1"/>
                </a:solidFill>
              </a:defRPr>
            </a:lvl7pPr>
            <a:lvl8pPr lvl="7">
              <a:spcBef>
                <a:spcPts val="180"/>
              </a:spcBef>
              <a:spcAft>
                <a:spcPts val="0"/>
              </a:spcAft>
              <a:buClr>
                <a:schemeClr val="lt1"/>
              </a:buClr>
              <a:buSzPts val="1200"/>
              <a:buNone/>
              <a:defRPr sz="1200" b="1">
                <a:solidFill>
                  <a:schemeClr val="lt1"/>
                </a:solidFill>
              </a:defRPr>
            </a:lvl8pPr>
            <a:lvl9pPr lvl="8">
              <a:spcBef>
                <a:spcPts val="180"/>
              </a:spcBef>
              <a:spcAft>
                <a:spcPts val="0"/>
              </a:spcAft>
              <a:buClr>
                <a:schemeClr val="lt1"/>
              </a:buClr>
              <a:buSzPts val="1200"/>
              <a:buNone/>
              <a:defRPr sz="1200" b="1">
                <a:solidFill>
                  <a:schemeClr val="lt1"/>
                </a:solidFill>
              </a:defRPr>
            </a:lvl9pPr>
          </a:lstStyle>
          <a:p>
            <a:endParaRPr/>
          </a:p>
        </p:txBody>
      </p:sp>
      <p:sp>
        <p:nvSpPr>
          <p:cNvPr id="1439" name="Google Shape;1439;p253"/>
          <p:cNvSpPr txBox="1">
            <a:spLocks noGrp="1"/>
          </p:cNvSpPr>
          <p:nvPr>
            <p:ph type="subTitle" idx="2"/>
          </p:nvPr>
        </p:nvSpPr>
        <p:spPr>
          <a:xfrm>
            <a:off x="704088" y="3886200"/>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500"/>
              </a:spcBef>
              <a:spcAft>
                <a:spcPts val="0"/>
              </a:spcAft>
              <a:buClr>
                <a:schemeClr val="lt1"/>
              </a:buClr>
              <a:buSzPts val="1200"/>
              <a:buNone/>
              <a:defRPr sz="1200">
                <a:solidFill>
                  <a:schemeClr val="lt1"/>
                </a:solidFill>
              </a:defRPr>
            </a:lvl2pPr>
            <a:lvl3pPr lvl="2">
              <a:spcBef>
                <a:spcPts val="900"/>
              </a:spcBef>
              <a:spcAft>
                <a:spcPts val="0"/>
              </a:spcAft>
              <a:buClr>
                <a:schemeClr val="lt1"/>
              </a:buClr>
              <a:buSzPts val="1200"/>
              <a:buNone/>
              <a:defRPr sz="1200">
                <a:solidFill>
                  <a:schemeClr val="lt1"/>
                </a:solidFill>
              </a:defRPr>
            </a:lvl3pPr>
            <a:lvl4pPr lvl="3">
              <a:spcBef>
                <a:spcPts val="900"/>
              </a:spcBef>
              <a:spcAft>
                <a:spcPts val="0"/>
              </a:spcAft>
              <a:buClr>
                <a:schemeClr val="lt1"/>
              </a:buClr>
              <a:buSzPts val="1200"/>
              <a:buNone/>
              <a:defRPr sz="1200">
                <a:solidFill>
                  <a:schemeClr val="lt1"/>
                </a:solidFill>
              </a:defRPr>
            </a:lvl4pPr>
            <a:lvl5pPr lvl="4">
              <a:spcBef>
                <a:spcPts val="900"/>
              </a:spcBef>
              <a:spcAft>
                <a:spcPts val="0"/>
              </a:spcAft>
              <a:buClr>
                <a:schemeClr val="lt1"/>
              </a:buClr>
              <a:buSzPts val="1200"/>
              <a:buNone/>
              <a:defRPr sz="1200">
                <a:solidFill>
                  <a:schemeClr val="lt1"/>
                </a:solidFill>
              </a:defRPr>
            </a:lvl5pPr>
            <a:lvl6pPr lvl="5">
              <a:spcBef>
                <a:spcPts val="180"/>
              </a:spcBef>
              <a:spcAft>
                <a:spcPts val="0"/>
              </a:spcAft>
              <a:buClr>
                <a:schemeClr val="lt1"/>
              </a:buClr>
              <a:buSzPts val="1200"/>
              <a:buNone/>
              <a:defRPr sz="1200">
                <a:solidFill>
                  <a:schemeClr val="lt1"/>
                </a:solidFill>
              </a:defRPr>
            </a:lvl6pPr>
            <a:lvl7pPr lvl="6">
              <a:spcBef>
                <a:spcPts val="180"/>
              </a:spcBef>
              <a:spcAft>
                <a:spcPts val="0"/>
              </a:spcAft>
              <a:buClr>
                <a:schemeClr val="lt1"/>
              </a:buClr>
              <a:buSzPts val="1200"/>
              <a:buNone/>
              <a:defRPr sz="1200">
                <a:solidFill>
                  <a:schemeClr val="lt1"/>
                </a:solidFill>
              </a:defRPr>
            </a:lvl7pPr>
            <a:lvl8pPr lvl="7">
              <a:spcBef>
                <a:spcPts val="180"/>
              </a:spcBef>
              <a:spcAft>
                <a:spcPts val="0"/>
              </a:spcAft>
              <a:buClr>
                <a:schemeClr val="lt1"/>
              </a:buClr>
              <a:buSzPts val="1200"/>
              <a:buNone/>
              <a:defRPr sz="1200">
                <a:solidFill>
                  <a:schemeClr val="lt1"/>
                </a:solidFill>
              </a:defRPr>
            </a:lvl8pPr>
            <a:lvl9pPr lvl="8">
              <a:spcBef>
                <a:spcPts val="180"/>
              </a:spcBef>
              <a:spcAft>
                <a:spcPts val="0"/>
              </a:spcAft>
              <a:buClr>
                <a:schemeClr val="lt1"/>
              </a:buClr>
              <a:buSzPts val="1200"/>
              <a:buNone/>
              <a:defRPr sz="1200">
                <a:solidFill>
                  <a:schemeClr val="lt1"/>
                </a:solidFill>
              </a:defRPr>
            </a:lvl9pPr>
          </a:lstStyle>
          <a:p>
            <a:endParaRPr/>
          </a:p>
        </p:txBody>
      </p:sp>
      <p:sp>
        <p:nvSpPr>
          <p:cNvPr id="1440" name="Google Shape;1440;p253"/>
          <p:cNvSpPr txBox="1">
            <a:spLocks noGrp="1"/>
          </p:cNvSpPr>
          <p:nvPr>
            <p:ph type="subTitle" idx="3"/>
          </p:nvPr>
        </p:nvSpPr>
        <p:spPr>
          <a:xfrm>
            <a:off x="704088" y="4315968"/>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500"/>
              </a:spcBef>
              <a:spcAft>
                <a:spcPts val="0"/>
              </a:spcAft>
              <a:buClr>
                <a:schemeClr val="lt1"/>
              </a:buClr>
              <a:buSzPts val="1200"/>
              <a:buNone/>
              <a:defRPr sz="1200">
                <a:solidFill>
                  <a:schemeClr val="lt1"/>
                </a:solidFill>
              </a:defRPr>
            </a:lvl2pPr>
            <a:lvl3pPr lvl="2">
              <a:spcBef>
                <a:spcPts val="900"/>
              </a:spcBef>
              <a:spcAft>
                <a:spcPts val="0"/>
              </a:spcAft>
              <a:buClr>
                <a:schemeClr val="lt1"/>
              </a:buClr>
              <a:buSzPts val="1200"/>
              <a:buNone/>
              <a:defRPr sz="1200">
                <a:solidFill>
                  <a:schemeClr val="lt1"/>
                </a:solidFill>
              </a:defRPr>
            </a:lvl3pPr>
            <a:lvl4pPr lvl="3">
              <a:spcBef>
                <a:spcPts val="900"/>
              </a:spcBef>
              <a:spcAft>
                <a:spcPts val="0"/>
              </a:spcAft>
              <a:buClr>
                <a:schemeClr val="lt1"/>
              </a:buClr>
              <a:buSzPts val="1200"/>
              <a:buNone/>
              <a:defRPr sz="1200">
                <a:solidFill>
                  <a:schemeClr val="lt1"/>
                </a:solidFill>
              </a:defRPr>
            </a:lvl4pPr>
            <a:lvl5pPr lvl="4">
              <a:spcBef>
                <a:spcPts val="900"/>
              </a:spcBef>
              <a:spcAft>
                <a:spcPts val="0"/>
              </a:spcAft>
              <a:buClr>
                <a:schemeClr val="lt1"/>
              </a:buClr>
              <a:buSzPts val="1200"/>
              <a:buNone/>
              <a:defRPr sz="1200">
                <a:solidFill>
                  <a:schemeClr val="lt1"/>
                </a:solidFill>
              </a:defRPr>
            </a:lvl5pPr>
            <a:lvl6pPr lvl="5">
              <a:spcBef>
                <a:spcPts val="180"/>
              </a:spcBef>
              <a:spcAft>
                <a:spcPts val="0"/>
              </a:spcAft>
              <a:buClr>
                <a:schemeClr val="lt1"/>
              </a:buClr>
              <a:buSzPts val="1200"/>
              <a:buNone/>
              <a:defRPr sz="1200">
                <a:solidFill>
                  <a:schemeClr val="lt1"/>
                </a:solidFill>
              </a:defRPr>
            </a:lvl6pPr>
            <a:lvl7pPr lvl="6">
              <a:spcBef>
                <a:spcPts val="180"/>
              </a:spcBef>
              <a:spcAft>
                <a:spcPts val="0"/>
              </a:spcAft>
              <a:buClr>
                <a:schemeClr val="lt1"/>
              </a:buClr>
              <a:buSzPts val="1200"/>
              <a:buNone/>
              <a:defRPr sz="1200">
                <a:solidFill>
                  <a:schemeClr val="lt1"/>
                </a:solidFill>
              </a:defRPr>
            </a:lvl7pPr>
            <a:lvl8pPr lvl="7">
              <a:spcBef>
                <a:spcPts val="180"/>
              </a:spcBef>
              <a:spcAft>
                <a:spcPts val="0"/>
              </a:spcAft>
              <a:buClr>
                <a:schemeClr val="lt1"/>
              </a:buClr>
              <a:buSzPts val="1200"/>
              <a:buNone/>
              <a:defRPr sz="1200">
                <a:solidFill>
                  <a:schemeClr val="lt1"/>
                </a:solidFill>
              </a:defRPr>
            </a:lvl8pPr>
            <a:lvl9pPr lvl="8">
              <a:spcBef>
                <a:spcPts val="18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matchingName="02 Cover (red with image)">
  <p:cSld name="Jstor Cover (Red) Pic 1">
    <p:bg>
      <p:bgPr>
        <a:solidFill>
          <a:schemeClr val="accent2"/>
        </a:solidFill>
        <a:effectLst/>
      </p:bgPr>
    </p:bg>
    <p:spTree>
      <p:nvGrpSpPr>
        <p:cNvPr id="1" name="Shape 1441"/>
        <p:cNvGrpSpPr/>
        <p:nvPr/>
      </p:nvGrpSpPr>
      <p:grpSpPr>
        <a:xfrm>
          <a:off x="0" y="0"/>
          <a:ext cx="0" cy="0"/>
          <a:chOff x="0" y="0"/>
          <a:chExt cx="0" cy="0"/>
        </a:xfrm>
      </p:grpSpPr>
      <p:pic>
        <p:nvPicPr>
          <p:cNvPr id="1442" name="Google Shape;1442;p25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443" name="Google Shape;1443;p254"/>
          <p:cNvPicPr preferRelativeResize="0"/>
          <p:nvPr/>
        </p:nvPicPr>
        <p:blipFill rotWithShape="1">
          <a:blip r:embed="rId3">
            <a:alphaModFix/>
          </a:blip>
          <a:srcRect/>
          <a:stretch/>
        </p:blipFill>
        <p:spPr>
          <a:xfrm>
            <a:off x="538994" y="-36451"/>
            <a:ext cx="1027870" cy="1027848"/>
          </a:xfrm>
          <a:prstGeom prst="rect">
            <a:avLst/>
          </a:prstGeom>
          <a:noFill/>
          <a:ln>
            <a:noFill/>
          </a:ln>
        </p:spPr>
      </p:pic>
      <p:sp>
        <p:nvSpPr>
          <p:cNvPr id="1444" name="Google Shape;1444;p254"/>
          <p:cNvSpPr txBox="1">
            <a:spLocks noGrp="1"/>
          </p:cNvSpPr>
          <p:nvPr>
            <p:ph type="title"/>
          </p:nvPr>
        </p:nvSpPr>
        <p:spPr>
          <a:xfrm>
            <a:off x="699715" y="1339969"/>
            <a:ext cx="4224600" cy="1737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5000"/>
              <a:buFont typeface="Times"/>
              <a:buNone/>
              <a:defRPr sz="5000">
                <a:solidFill>
                  <a:schemeClr val="lt1"/>
                </a:solidFill>
              </a:defRPr>
            </a:lvl1pPr>
            <a:lvl2pPr lvl="1">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1445" name="Google Shape;1445;p254"/>
          <p:cNvSpPr txBox="1">
            <a:spLocks noGrp="1"/>
          </p:cNvSpPr>
          <p:nvPr>
            <p:ph type="subTitle" idx="1"/>
          </p:nvPr>
        </p:nvSpPr>
        <p:spPr>
          <a:xfrm>
            <a:off x="699715" y="3356620"/>
            <a:ext cx="3612000" cy="694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000"/>
              <a:buNone/>
              <a:defRPr sz="2000">
                <a:solidFill>
                  <a:schemeClr val="lt1"/>
                </a:solidFill>
              </a:defRPr>
            </a:lvl1pPr>
            <a:lvl2pPr lvl="1">
              <a:spcBef>
                <a:spcPts val="500"/>
              </a:spcBef>
              <a:spcAft>
                <a:spcPts val="0"/>
              </a:spcAft>
              <a:buClr>
                <a:schemeClr val="lt1"/>
              </a:buClr>
              <a:buSzPts val="2000"/>
              <a:buNone/>
              <a:defRPr sz="2000">
                <a:solidFill>
                  <a:schemeClr val="lt1"/>
                </a:solidFill>
              </a:defRPr>
            </a:lvl2pPr>
            <a:lvl3pPr lvl="2">
              <a:spcBef>
                <a:spcPts val="900"/>
              </a:spcBef>
              <a:spcAft>
                <a:spcPts val="0"/>
              </a:spcAft>
              <a:buClr>
                <a:schemeClr val="lt1"/>
              </a:buClr>
              <a:buSzPts val="2000"/>
              <a:buNone/>
              <a:defRPr sz="2000">
                <a:solidFill>
                  <a:schemeClr val="lt1"/>
                </a:solidFill>
              </a:defRPr>
            </a:lvl3pPr>
            <a:lvl4pPr lvl="3">
              <a:spcBef>
                <a:spcPts val="900"/>
              </a:spcBef>
              <a:spcAft>
                <a:spcPts val="0"/>
              </a:spcAft>
              <a:buClr>
                <a:schemeClr val="lt1"/>
              </a:buClr>
              <a:buSzPts val="2000"/>
              <a:buNone/>
              <a:defRPr sz="2000">
                <a:solidFill>
                  <a:schemeClr val="lt1"/>
                </a:solidFill>
              </a:defRPr>
            </a:lvl4pPr>
            <a:lvl5pPr lvl="4">
              <a:spcBef>
                <a:spcPts val="900"/>
              </a:spcBef>
              <a:spcAft>
                <a:spcPts val="0"/>
              </a:spcAft>
              <a:buClr>
                <a:schemeClr val="lt1"/>
              </a:buClr>
              <a:buSzPts val="2000"/>
              <a:buNone/>
              <a:defRPr sz="2000">
                <a:solidFill>
                  <a:schemeClr val="lt1"/>
                </a:solidFill>
              </a:defRPr>
            </a:lvl5pPr>
            <a:lvl6pPr lvl="5">
              <a:spcBef>
                <a:spcPts val="180"/>
              </a:spcBef>
              <a:spcAft>
                <a:spcPts val="0"/>
              </a:spcAft>
              <a:buClr>
                <a:schemeClr val="lt1"/>
              </a:buClr>
              <a:buSzPts val="2000"/>
              <a:buNone/>
              <a:defRPr sz="2000">
                <a:solidFill>
                  <a:schemeClr val="lt1"/>
                </a:solidFill>
              </a:defRPr>
            </a:lvl6pPr>
            <a:lvl7pPr lvl="6">
              <a:spcBef>
                <a:spcPts val="180"/>
              </a:spcBef>
              <a:spcAft>
                <a:spcPts val="0"/>
              </a:spcAft>
              <a:buClr>
                <a:schemeClr val="lt1"/>
              </a:buClr>
              <a:buSzPts val="2000"/>
              <a:buNone/>
              <a:defRPr sz="2000">
                <a:solidFill>
                  <a:schemeClr val="lt1"/>
                </a:solidFill>
              </a:defRPr>
            </a:lvl7pPr>
            <a:lvl8pPr lvl="7">
              <a:spcBef>
                <a:spcPts val="180"/>
              </a:spcBef>
              <a:spcAft>
                <a:spcPts val="0"/>
              </a:spcAft>
              <a:buClr>
                <a:schemeClr val="lt1"/>
              </a:buClr>
              <a:buSzPts val="2000"/>
              <a:buNone/>
              <a:defRPr sz="2000">
                <a:solidFill>
                  <a:schemeClr val="lt1"/>
                </a:solidFill>
              </a:defRPr>
            </a:lvl8pPr>
            <a:lvl9pPr lvl="8">
              <a:spcBef>
                <a:spcPts val="180"/>
              </a:spcBef>
              <a:spcAft>
                <a:spcPts val="0"/>
              </a:spcAft>
              <a:buClr>
                <a:schemeClr val="lt1"/>
              </a:buClr>
              <a:buSzPts val="2000"/>
              <a:buNone/>
              <a:defRPr sz="2000">
                <a:solidFill>
                  <a:schemeClr val="lt1"/>
                </a:solidFill>
              </a:defRPr>
            </a:lvl9pPr>
          </a:lstStyle>
          <a:p>
            <a:endParaRPr/>
          </a:p>
        </p:txBody>
      </p:sp>
      <p:sp>
        <p:nvSpPr>
          <p:cNvPr id="1446" name="Google Shape;1446;p254"/>
          <p:cNvSpPr txBox="1">
            <a:spLocks noGrp="1"/>
          </p:cNvSpPr>
          <p:nvPr>
            <p:ph type="subTitle" idx="2"/>
          </p:nvPr>
        </p:nvSpPr>
        <p:spPr>
          <a:xfrm>
            <a:off x="699715" y="4311812"/>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500"/>
              </a:spcBef>
              <a:spcAft>
                <a:spcPts val="0"/>
              </a:spcAft>
              <a:buClr>
                <a:schemeClr val="lt1"/>
              </a:buClr>
              <a:buSzPts val="1200"/>
              <a:buNone/>
              <a:defRPr sz="1200">
                <a:solidFill>
                  <a:schemeClr val="lt1"/>
                </a:solidFill>
              </a:defRPr>
            </a:lvl2pPr>
            <a:lvl3pPr lvl="2">
              <a:spcBef>
                <a:spcPts val="900"/>
              </a:spcBef>
              <a:spcAft>
                <a:spcPts val="0"/>
              </a:spcAft>
              <a:buClr>
                <a:schemeClr val="lt1"/>
              </a:buClr>
              <a:buSzPts val="1200"/>
              <a:buNone/>
              <a:defRPr sz="1200">
                <a:solidFill>
                  <a:schemeClr val="lt1"/>
                </a:solidFill>
              </a:defRPr>
            </a:lvl3pPr>
            <a:lvl4pPr lvl="3">
              <a:spcBef>
                <a:spcPts val="900"/>
              </a:spcBef>
              <a:spcAft>
                <a:spcPts val="0"/>
              </a:spcAft>
              <a:buClr>
                <a:schemeClr val="lt1"/>
              </a:buClr>
              <a:buSzPts val="1200"/>
              <a:buNone/>
              <a:defRPr sz="1200">
                <a:solidFill>
                  <a:schemeClr val="lt1"/>
                </a:solidFill>
              </a:defRPr>
            </a:lvl4pPr>
            <a:lvl5pPr lvl="4">
              <a:spcBef>
                <a:spcPts val="900"/>
              </a:spcBef>
              <a:spcAft>
                <a:spcPts val="0"/>
              </a:spcAft>
              <a:buClr>
                <a:schemeClr val="lt1"/>
              </a:buClr>
              <a:buSzPts val="1200"/>
              <a:buNone/>
              <a:defRPr sz="1200">
                <a:solidFill>
                  <a:schemeClr val="lt1"/>
                </a:solidFill>
              </a:defRPr>
            </a:lvl5pPr>
            <a:lvl6pPr lvl="5">
              <a:spcBef>
                <a:spcPts val="180"/>
              </a:spcBef>
              <a:spcAft>
                <a:spcPts val="0"/>
              </a:spcAft>
              <a:buClr>
                <a:schemeClr val="lt1"/>
              </a:buClr>
              <a:buSzPts val="1200"/>
              <a:buNone/>
              <a:defRPr sz="1200">
                <a:solidFill>
                  <a:schemeClr val="lt1"/>
                </a:solidFill>
              </a:defRPr>
            </a:lvl6pPr>
            <a:lvl7pPr lvl="6">
              <a:spcBef>
                <a:spcPts val="180"/>
              </a:spcBef>
              <a:spcAft>
                <a:spcPts val="0"/>
              </a:spcAft>
              <a:buClr>
                <a:schemeClr val="lt1"/>
              </a:buClr>
              <a:buSzPts val="1200"/>
              <a:buNone/>
              <a:defRPr sz="1200">
                <a:solidFill>
                  <a:schemeClr val="lt1"/>
                </a:solidFill>
              </a:defRPr>
            </a:lvl7pPr>
            <a:lvl8pPr lvl="7">
              <a:spcBef>
                <a:spcPts val="180"/>
              </a:spcBef>
              <a:spcAft>
                <a:spcPts val="0"/>
              </a:spcAft>
              <a:buClr>
                <a:schemeClr val="lt1"/>
              </a:buClr>
              <a:buSzPts val="1200"/>
              <a:buNone/>
              <a:defRPr sz="1200">
                <a:solidFill>
                  <a:schemeClr val="lt1"/>
                </a:solidFill>
              </a:defRPr>
            </a:lvl8pPr>
            <a:lvl9pPr lvl="8">
              <a:spcBef>
                <a:spcPts val="180"/>
              </a:spcBef>
              <a:spcAft>
                <a:spcPts val="0"/>
              </a:spcAft>
              <a:buClr>
                <a:schemeClr val="lt1"/>
              </a:buClr>
              <a:buSzPts val="1200"/>
              <a:buNone/>
              <a:defRPr sz="1200">
                <a:solidFill>
                  <a:schemeClr val="lt1"/>
                </a:solidFill>
              </a:defRPr>
            </a:lvl9pPr>
          </a:lstStyle>
          <a:p>
            <a:endParaRPr/>
          </a:p>
        </p:txBody>
      </p:sp>
      <p:sp>
        <p:nvSpPr>
          <p:cNvPr id="1447" name="Google Shape;1447;p254"/>
          <p:cNvSpPr txBox="1">
            <a:spLocks noGrp="1"/>
          </p:cNvSpPr>
          <p:nvPr>
            <p:ph type="subTitle" idx="3"/>
          </p:nvPr>
        </p:nvSpPr>
        <p:spPr>
          <a:xfrm>
            <a:off x="699715" y="4615230"/>
            <a:ext cx="3612000" cy="3750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800"/>
              <a:buNone/>
              <a:defRPr sz="800" i="1">
                <a:solidFill>
                  <a:schemeClr val="lt1"/>
                </a:solidFill>
              </a:defRPr>
            </a:lvl1pPr>
            <a:lvl2pPr lvl="1">
              <a:spcBef>
                <a:spcPts val="500"/>
              </a:spcBef>
              <a:spcAft>
                <a:spcPts val="0"/>
              </a:spcAft>
              <a:buClr>
                <a:schemeClr val="lt1"/>
              </a:buClr>
              <a:buSzPts val="800"/>
              <a:buNone/>
              <a:defRPr sz="800" i="1">
                <a:solidFill>
                  <a:schemeClr val="lt1"/>
                </a:solidFill>
              </a:defRPr>
            </a:lvl2pPr>
            <a:lvl3pPr lvl="2">
              <a:spcBef>
                <a:spcPts val="900"/>
              </a:spcBef>
              <a:spcAft>
                <a:spcPts val="0"/>
              </a:spcAft>
              <a:buClr>
                <a:schemeClr val="lt1"/>
              </a:buClr>
              <a:buSzPts val="800"/>
              <a:buNone/>
              <a:defRPr sz="800" i="1">
                <a:solidFill>
                  <a:schemeClr val="lt1"/>
                </a:solidFill>
              </a:defRPr>
            </a:lvl3pPr>
            <a:lvl4pPr lvl="3">
              <a:spcBef>
                <a:spcPts val="900"/>
              </a:spcBef>
              <a:spcAft>
                <a:spcPts val="0"/>
              </a:spcAft>
              <a:buClr>
                <a:schemeClr val="lt1"/>
              </a:buClr>
              <a:buSzPts val="800"/>
              <a:buNone/>
              <a:defRPr sz="800" i="1">
                <a:solidFill>
                  <a:schemeClr val="lt1"/>
                </a:solidFill>
              </a:defRPr>
            </a:lvl4pPr>
            <a:lvl5pPr lvl="4">
              <a:spcBef>
                <a:spcPts val="900"/>
              </a:spcBef>
              <a:spcAft>
                <a:spcPts val="0"/>
              </a:spcAft>
              <a:buClr>
                <a:schemeClr val="lt1"/>
              </a:buClr>
              <a:buSzPts val="800"/>
              <a:buNone/>
              <a:defRPr sz="800" i="1">
                <a:solidFill>
                  <a:schemeClr val="lt1"/>
                </a:solidFill>
              </a:defRPr>
            </a:lvl5pPr>
            <a:lvl6pPr lvl="5">
              <a:spcBef>
                <a:spcPts val="180"/>
              </a:spcBef>
              <a:spcAft>
                <a:spcPts val="0"/>
              </a:spcAft>
              <a:buClr>
                <a:schemeClr val="lt1"/>
              </a:buClr>
              <a:buSzPts val="800"/>
              <a:buNone/>
              <a:defRPr sz="800" i="1">
                <a:solidFill>
                  <a:schemeClr val="lt1"/>
                </a:solidFill>
              </a:defRPr>
            </a:lvl6pPr>
            <a:lvl7pPr lvl="6">
              <a:spcBef>
                <a:spcPts val="180"/>
              </a:spcBef>
              <a:spcAft>
                <a:spcPts val="0"/>
              </a:spcAft>
              <a:buClr>
                <a:schemeClr val="lt1"/>
              </a:buClr>
              <a:buSzPts val="800"/>
              <a:buNone/>
              <a:defRPr sz="800" i="1">
                <a:solidFill>
                  <a:schemeClr val="lt1"/>
                </a:solidFill>
              </a:defRPr>
            </a:lvl7pPr>
            <a:lvl8pPr lvl="7">
              <a:spcBef>
                <a:spcPts val="180"/>
              </a:spcBef>
              <a:spcAft>
                <a:spcPts val="0"/>
              </a:spcAft>
              <a:buClr>
                <a:schemeClr val="lt1"/>
              </a:buClr>
              <a:buSzPts val="800"/>
              <a:buNone/>
              <a:defRPr sz="800" i="1">
                <a:solidFill>
                  <a:schemeClr val="lt1"/>
                </a:solidFill>
              </a:defRPr>
            </a:lvl8pPr>
            <a:lvl9pPr lvl="8">
              <a:spcBef>
                <a:spcPts val="180"/>
              </a:spcBef>
              <a:spcAft>
                <a:spcPts val="0"/>
              </a:spcAft>
              <a:buClr>
                <a:schemeClr val="lt1"/>
              </a:buClr>
              <a:buSzPts val="800"/>
              <a:buNone/>
              <a:defRPr sz="800" i="1">
                <a:solidFill>
                  <a:schemeClr val="lt1"/>
                </a:solidFill>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matchingName="02 Cover (red with image) 1">
  <p:cSld name="Jstor Cover (Red) Pic 1_1">
    <p:bg>
      <p:bgPr>
        <a:solidFill>
          <a:schemeClr val="accent2"/>
        </a:solidFill>
        <a:effectLst/>
      </p:bgPr>
    </p:bg>
    <p:spTree>
      <p:nvGrpSpPr>
        <p:cNvPr id="1" name="Shape 1448"/>
        <p:cNvGrpSpPr/>
        <p:nvPr/>
      </p:nvGrpSpPr>
      <p:grpSpPr>
        <a:xfrm>
          <a:off x="0" y="0"/>
          <a:ext cx="0" cy="0"/>
          <a:chOff x="0" y="0"/>
          <a:chExt cx="0" cy="0"/>
        </a:xfrm>
      </p:grpSpPr>
      <p:pic>
        <p:nvPicPr>
          <p:cNvPr id="1449" name="Google Shape;1449;p25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50" name="Google Shape;1450;p255"/>
          <p:cNvSpPr txBox="1">
            <a:spLocks noGrp="1"/>
          </p:cNvSpPr>
          <p:nvPr>
            <p:ph type="title"/>
          </p:nvPr>
        </p:nvSpPr>
        <p:spPr>
          <a:xfrm>
            <a:off x="699715" y="1339969"/>
            <a:ext cx="4224600" cy="1737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5000"/>
              <a:buFont typeface="Times"/>
              <a:buNone/>
              <a:defRPr sz="5000">
                <a:solidFill>
                  <a:schemeClr val="lt1"/>
                </a:solidFill>
              </a:defRPr>
            </a:lvl1pPr>
            <a:lvl2pPr lvl="1">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1451" name="Google Shape;1451;p255"/>
          <p:cNvSpPr txBox="1">
            <a:spLocks noGrp="1"/>
          </p:cNvSpPr>
          <p:nvPr>
            <p:ph type="subTitle" idx="1"/>
          </p:nvPr>
        </p:nvSpPr>
        <p:spPr>
          <a:xfrm>
            <a:off x="699715" y="3356620"/>
            <a:ext cx="3612000" cy="694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000"/>
              <a:buNone/>
              <a:defRPr sz="2000">
                <a:solidFill>
                  <a:schemeClr val="lt1"/>
                </a:solidFill>
              </a:defRPr>
            </a:lvl1pPr>
            <a:lvl2pPr lvl="1">
              <a:spcBef>
                <a:spcPts val="500"/>
              </a:spcBef>
              <a:spcAft>
                <a:spcPts val="0"/>
              </a:spcAft>
              <a:buClr>
                <a:schemeClr val="lt1"/>
              </a:buClr>
              <a:buSzPts val="2000"/>
              <a:buNone/>
              <a:defRPr sz="2000">
                <a:solidFill>
                  <a:schemeClr val="lt1"/>
                </a:solidFill>
              </a:defRPr>
            </a:lvl2pPr>
            <a:lvl3pPr lvl="2">
              <a:spcBef>
                <a:spcPts val="900"/>
              </a:spcBef>
              <a:spcAft>
                <a:spcPts val="0"/>
              </a:spcAft>
              <a:buClr>
                <a:schemeClr val="lt1"/>
              </a:buClr>
              <a:buSzPts val="2000"/>
              <a:buNone/>
              <a:defRPr sz="2000">
                <a:solidFill>
                  <a:schemeClr val="lt1"/>
                </a:solidFill>
              </a:defRPr>
            </a:lvl3pPr>
            <a:lvl4pPr lvl="3">
              <a:spcBef>
                <a:spcPts val="900"/>
              </a:spcBef>
              <a:spcAft>
                <a:spcPts val="0"/>
              </a:spcAft>
              <a:buClr>
                <a:schemeClr val="lt1"/>
              </a:buClr>
              <a:buSzPts val="2000"/>
              <a:buNone/>
              <a:defRPr sz="2000">
                <a:solidFill>
                  <a:schemeClr val="lt1"/>
                </a:solidFill>
              </a:defRPr>
            </a:lvl4pPr>
            <a:lvl5pPr lvl="4">
              <a:spcBef>
                <a:spcPts val="900"/>
              </a:spcBef>
              <a:spcAft>
                <a:spcPts val="0"/>
              </a:spcAft>
              <a:buClr>
                <a:schemeClr val="lt1"/>
              </a:buClr>
              <a:buSzPts val="2000"/>
              <a:buNone/>
              <a:defRPr sz="2000">
                <a:solidFill>
                  <a:schemeClr val="lt1"/>
                </a:solidFill>
              </a:defRPr>
            </a:lvl5pPr>
            <a:lvl6pPr lvl="5">
              <a:spcBef>
                <a:spcPts val="180"/>
              </a:spcBef>
              <a:spcAft>
                <a:spcPts val="0"/>
              </a:spcAft>
              <a:buClr>
                <a:schemeClr val="lt1"/>
              </a:buClr>
              <a:buSzPts val="2000"/>
              <a:buNone/>
              <a:defRPr sz="2000">
                <a:solidFill>
                  <a:schemeClr val="lt1"/>
                </a:solidFill>
              </a:defRPr>
            </a:lvl6pPr>
            <a:lvl7pPr lvl="6">
              <a:spcBef>
                <a:spcPts val="180"/>
              </a:spcBef>
              <a:spcAft>
                <a:spcPts val="0"/>
              </a:spcAft>
              <a:buClr>
                <a:schemeClr val="lt1"/>
              </a:buClr>
              <a:buSzPts val="2000"/>
              <a:buNone/>
              <a:defRPr sz="2000">
                <a:solidFill>
                  <a:schemeClr val="lt1"/>
                </a:solidFill>
              </a:defRPr>
            </a:lvl7pPr>
            <a:lvl8pPr lvl="7">
              <a:spcBef>
                <a:spcPts val="180"/>
              </a:spcBef>
              <a:spcAft>
                <a:spcPts val="0"/>
              </a:spcAft>
              <a:buClr>
                <a:schemeClr val="lt1"/>
              </a:buClr>
              <a:buSzPts val="2000"/>
              <a:buNone/>
              <a:defRPr sz="2000">
                <a:solidFill>
                  <a:schemeClr val="lt1"/>
                </a:solidFill>
              </a:defRPr>
            </a:lvl8pPr>
            <a:lvl9pPr lvl="8">
              <a:spcBef>
                <a:spcPts val="180"/>
              </a:spcBef>
              <a:spcAft>
                <a:spcPts val="0"/>
              </a:spcAft>
              <a:buClr>
                <a:schemeClr val="lt1"/>
              </a:buClr>
              <a:buSzPts val="2000"/>
              <a:buNone/>
              <a:defRPr sz="2000">
                <a:solidFill>
                  <a:schemeClr val="lt1"/>
                </a:solidFill>
              </a:defRPr>
            </a:lvl9pPr>
          </a:lstStyle>
          <a:p>
            <a:endParaRPr/>
          </a:p>
        </p:txBody>
      </p:sp>
      <p:sp>
        <p:nvSpPr>
          <p:cNvPr id="1452" name="Google Shape;1452;p255"/>
          <p:cNvSpPr txBox="1">
            <a:spLocks noGrp="1"/>
          </p:cNvSpPr>
          <p:nvPr>
            <p:ph type="subTitle" idx="2"/>
          </p:nvPr>
        </p:nvSpPr>
        <p:spPr>
          <a:xfrm>
            <a:off x="699715" y="4311812"/>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500"/>
              </a:spcBef>
              <a:spcAft>
                <a:spcPts val="0"/>
              </a:spcAft>
              <a:buClr>
                <a:schemeClr val="lt1"/>
              </a:buClr>
              <a:buSzPts val="1200"/>
              <a:buNone/>
              <a:defRPr sz="1200">
                <a:solidFill>
                  <a:schemeClr val="lt1"/>
                </a:solidFill>
              </a:defRPr>
            </a:lvl2pPr>
            <a:lvl3pPr lvl="2">
              <a:spcBef>
                <a:spcPts val="900"/>
              </a:spcBef>
              <a:spcAft>
                <a:spcPts val="0"/>
              </a:spcAft>
              <a:buClr>
                <a:schemeClr val="lt1"/>
              </a:buClr>
              <a:buSzPts val="1200"/>
              <a:buNone/>
              <a:defRPr sz="1200">
                <a:solidFill>
                  <a:schemeClr val="lt1"/>
                </a:solidFill>
              </a:defRPr>
            </a:lvl3pPr>
            <a:lvl4pPr lvl="3">
              <a:spcBef>
                <a:spcPts val="900"/>
              </a:spcBef>
              <a:spcAft>
                <a:spcPts val="0"/>
              </a:spcAft>
              <a:buClr>
                <a:schemeClr val="lt1"/>
              </a:buClr>
              <a:buSzPts val="1200"/>
              <a:buNone/>
              <a:defRPr sz="1200">
                <a:solidFill>
                  <a:schemeClr val="lt1"/>
                </a:solidFill>
              </a:defRPr>
            </a:lvl4pPr>
            <a:lvl5pPr lvl="4">
              <a:spcBef>
                <a:spcPts val="900"/>
              </a:spcBef>
              <a:spcAft>
                <a:spcPts val="0"/>
              </a:spcAft>
              <a:buClr>
                <a:schemeClr val="lt1"/>
              </a:buClr>
              <a:buSzPts val="1200"/>
              <a:buNone/>
              <a:defRPr sz="1200">
                <a:solidFill>
                  <a:schemeClr val="lt1"/>
                </a:solidFill>
              </a:defRPr>
            </a:lvl5pPr>
            <a:lvl6pPr lvl="5">
              <a:spcBef>
                <a:spcPts val="180"/>
              </a:spcBef>
              <a:spcAft>
                <a:spcPts val="0"/>
              </a:spcAft>
              <a:buClr>
                <a:schemeClr val="lt1"/>
              </a:buClr>
              <a:buSzPts val="1200"/>
              <a:buNone/>
              <a:defRPr sz="1200">
                <a:solidFill>
                  <a:schemeClr val="lt1"/>
                </a:solidFill>
              </a:defRPr>
            </a:lvl6pPr>
            <a:lvl7pPr lvl="6">
              <a:spcBef>
                <a:spcPts val="180"/>
              </a:spcBef>
              <a:spcAft>
                <a:spcPts val="0"/>
              </a:spcAft>
              <a:buClr>
                <a:schemeClr val="lt1"/>
              </a:buClr>
              <a:buSzPts val="1200"/>
              <a:buNone/>
              <a:defRPr sz="1200">
                <a:solidFill>
                  <a:schemeClr val="lt1"/>
                </a:solidFill>
              </a:defRPr>
            </a:lvl7pPr>
            <a:lvl8pPr lvl="7">
              <a:spcBef>
                <a:spcPts val="180"/>
              </a:spcBef>
              <a:spcAft>
                <a:spcPts val="0"/>
              </a:spcAft>
              <a:buClr>
                <a:schemeClr val="lt1"/>
              </a:buClr>
              <a:buSzPts val="1200"/>
              <a:buNone/>
              <a:defRPr sz="1200">
                <a:solidFill>
                  <a:schemeClr val="lt1"/>
                </a:solidFill>
              </a:defRPr>
            </a:lvl8pPr>
            <a:lvl9pPr lvl="8">
              <a:spcBef>
                <a:spcPts val="180"/>
              </a:spcBef>
              <a:spcAft>
                <a:spcPts val="0"/>
              </a:spcAft>
              <a:buClr>
                <a:schemeClr val="lt1"/>
              </a:buClr>
              <a:buSzPts val="1200"/>
              <a:buNone/>
              <a:defRPr sz="1200">
                <a:solidFill>
                  <a:schemeClr val="lt1"/>
                </a:solidFill>
              </a:defRPr>
            </a:lvl9pPr>
          </a:lstStyle>
          <a:p>
            <a:endParaRPr/>
          </a:p>
        </p:txBody>
      </p:sp>
      <p:sp>
        <p:nvSpPr>
          <p:cNvPr id="1453" name="Google Shape;1453;p255"/>
          <p:cNvSpPr txBox="1">
            <a:spLocks noGrp="1"/>
          </p:cNvSpPr>
          <p:nvPr>
            <p:ph type="subTitle" idx="3"/>
          </p:nvPr>
        </p:nvSpPr>
        <p:spPr>
          <a:xfrm>
            <a:off x="699715" y="4615230"/>
            <a:ext cx="3612000" cy="3750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800"/>
              <a:buNone/>
              <a:defRPr sz="800" i="1">
                <a:solidFill>
                  <a:schemeClr val="lt1"/>
                </a:solidFill>
              </a:defRPr>
            </a:lvl1pPr>
            <a:lvl2pPr lvl="1">
              <a:spcBef>
                <a:spcPts val="500"/>
              </a:spcBef>
              <a:spcAft>
                <a:spcPts val="0"/>
              </a:spcAft>
              <a:buClr>
                <a:schemeClr val="lt1"/>
              </a:buClr>
              <a:buSzPts val="800"/>
              <a:buNone/>
              <a:defRPr sz="800" i="1">
                <a:solidFill>
                  <a:schemeClr val="lt1"/>
                </a:solidFill>
              </a:defRPr>
            </a:lvl2pPr>
            <a:lvl3pPr lvl="2">
              <a:spcBef>
                <a:spcPts val="900"/>
              </a:spcBef>
              <a:spcAft>
                <a:spcPts val="0"/>
              </a:spcAft>
              <a:buClr>
                <a:schemeClr val="lt1"/>
              </a:buClr>
              <a:buSzPts val="800"/>
              <a:buNone/>
              <a:defRPr sz="800" i="1">
                <a:solidFill>
                  <a:schemeClr val="lt1"/>
                </a:solidFill>
              </a:defRPr>
            </a:lvl3pPr>
            <a:lvl4pPr lvl="3">
              <a:spcBef>
                <a:spcPts val="900"/>
              </a:spcBef>
              <a:spcAft>
                <a:spcPts val="0"/>
              </a:spcAft>
              <a:buClr>
                <a:schemeClr val="lt1"/>
              </a:buClr>
              <a:buSzPts val="800"/>
              <a:buNone/>
              <a:defRPr sz="800" i="1">
                <a:solidFill>
                  <a:schemeClr val="lt1"/>
                </a:solidFill>
              </a:defRPr>
            </a:lvl4pPr>
            <a:lvl5pPr lvl="4">
              <a:spcBef>
                <a:spcPts val="900"/>
              </a:spcBef>
              <a:spcAft>
                <a:spcPts val="0"/>
              </a:spcAft>
              <a:buClr>
                <a:schemeClr val="lt1"/>
              </a:buClr>
              <a:buSzPts val="800"/>
              <a:buNone/>
              <a:defRPr sz="800" i="1">
                <a:solidFill>
                  <a:schemeClr val="lt1"/>
                </a:solidFill>
              </a:defRPr>
            </a:lvl5pPr>
            <a:lvl6pPr lvl="5">
              <a:spcBef>
                <a:spcPts val="180"/>
              </a:spcBef>
              <a:spcAft>
                <a:spcPts val="0"/>
              </a:spcAft>
              <a:buClr>
                <a:schemeClr val="lt1"/>
              </a:buClr>
              <a:buSzPts val="800"/>
              <a:buNone/>
              <a:defRPr sz="800" i="1">
                <a:solidFill>
                  <a:schemeClr val="lt1"/>
                </a:solidFill>
              </a:defRPr>
            </a:lvl6pPr>
            <a:lvl7pPr lvl="6">
              <a:spcBef>
                <a:spcPts val="180"/>
              </a:spcBef>
              <a:spcAft>
                <a:spcPts val="0"/>
              </a:spcAft>
              <a:buClr>
                <a:schemeClr val="lt1"/>
              </a:buClr>
              <a:buSzPts val="800"/>
              <a:buNone/>
              <a:defRPr sz="800" i="1">
                <a:solidFill>
                  <a:schemeClr val="lt1"/>
                </a:solidFill>
              </a:defRPr>
            </a:lvl7pPr>
            <a:lvl8pPr lvl="7">
              <a:spcBef>
                <a:spcPts val="180"/>
              </a:spcBef>
              <a:spcAft>
                <a:spcPts val="0"/>
              </a:spcAft>
              <a:buClr>
                <a:schemeClr val="lt1"/>
              </a:buClr>
              <a:buSzPts val="800"/>
              <a:buNone/>
              <a:defRPr sz="800" i="1">
                <a:solidFill>
                  <a:schemeClr val="lt1"/>
                </a:solidFill>
              </a:defRPr>
            </a:lvl8pPr>
            <a:lvl9pPr lvl="8">
              <a:spcBef>
                <a:spcPts val="180"/>
              </a:spcBef>
              <a:spcAft>
                <a:spcPts val="0"/>
              </a:spcAft>
              <a:buClr>
                <a:schemeClr val="lt1"/>
              </a:buClr>
              <a:buSzPts val="800"/>
              <a:buNone/>
              <a:defRPr sz="800" i="1">
                <a:solidFill>
                  <a:schemeClr val="lt1"/>
                </a:solidFill>
              </a:defRPr>
            </a:lvl9pPr>
          </a:lstStyle>
          <a:p>
            <a:endParaRPr/>
          </a:p>
        </p:txBody>
      </p:sp>
      <p:pic>
        <p:nvPicPr>
          <p:cNvPr id="1454" name="Google Shape;1454;p255"/>
          <p:cNvPicPr preferRelativeResize="0"/>
          <p:nvPr/>
        </p:nvPicPr>
        <p:blipFill rotWithShape="1">
          <a:blip r:embed="rId3">
            <a:alphaModFix/>
          </a:blip>
          <a:srcRect/>
          <a:stretch/>
        </p:blipFill>
        <p:spPr>
          <a:xfrm>
            <a:off x="538994" y="-36451"/>
            <a:ext cx="1027870" cy="1027848"/>
          </a:xfrm>
          <a:prstGeom prst="rect">
            <a:avLst/>
          </a:prstGeom>
          <a:noFill/>
          <a:ln>
            <a:noFill/>
          </a:ln>
        </p:spPr>
      </p:pic>
      <p:pic>
        <p:nvPicPr>
          <p:cNvPr id="1455" name="Google Shape;1455;p255"/>
          <p:cNvPicPr preferRelativeResize="0"/>
          <p:nvPr/>
        </p:nvPicPr>
        <p:blipFill rotWithShape="1">
          <a:blip r:embed="rId4">
            <a:alphaModFix/>
          </a:blip>
          <a:srcRect/>
          <a:stretch/>
        </p:blipFill>
        <p:spPr>
          <a:xfrm>
            <a:off x="1636906" y="-70149"/>
            <a:ext cx="1102083" cy="110208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9 Text and image">
  <p:cSld name="Picture Left, Text Right">
    <p:spTree>
      <p:nvGrpSpPr>
        <p:cNvPr id="1" name="Shape 184"/>
        <p:cNvGrpSpPr/>
        <p:nvPr/>
      </p:nvGrpSpPr>
      <p:grpSpPr>
        <a:xfrm>
          <a:off x="0" y="0"/>
          <a:ext cx="0" cy="0"/>
          <a:chOff x="0" y="0"/>
          <a:chExt cx="0" cy="0"/>
        </a:xfrm>
      </p:grpSpPr>
      <p:sp>
        <p:nvSpPr>
          <p:cNvPr id="185" name="Google Shape;185;p26"/>
          <p:cNvSpPr txBox="1">
            <a:spLocks noGrp="1"/>
          </p:cNvSpPr>
          <p:nvPr>
            <p:ph type="body" idx="1"/>
          </p:nvPr>
        </p:nvSpPr>
        <p:spPr>
          <a:xfrm>
            <a:off x="4912799" y="1331914"/>
            <a:ext cx="3983552" cy="25876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86" name="Google Shape;186;p26"/>
          <p:cNvSpPr txBox="1">
            <a:spLocks noGrp="1"/>
          </p:cNvSpPr>
          <p:nvPr>
            <p:ph type="title"/>
          </p:nvPr>
        </p:nvSpPr>
        <p:spPr>
          <a:xfrm>
            <a:off x="4912798" y="664391"/>
            <a:ext cx="3983552" cy="51435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87" name="Google Shape;187;p2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matchingName="03 Cover (white)">
  <p:cSld name="Jstor Cover">
    <p:bg>
      <p:bgPr>
        <a:solidFill>
          <a:schemeClr val="lt1"/>
        </a:solidFill>
        <a:effectLst/>
      </p:bgPr>
    </p:bg>
    <p:spTree>
      <p:nvGrpSpPr>
        <p:cNvPr id="1" name="Shape 1456"/>
        <p:cNvGrpSpPr/>
        <p:nvPr/>
      </p:nvGrpSpPr>
      <p:grpSpPr>
        <a:xfrm>
          <a:off x="0" y="0"/>
          <a:ext cx="0" cy="0"/>
          <a:chOff x="0" y="0"/>
          <a:chExt cx="0" cy="0"/>
        </a:xfrm>
      </p:grpSpPr>
      <p:pic>
        <p:nvPicPr>
          <p:cNvPr id="1457" name="Google Shape;1457;p256"/>
          <p:cNvPicPr preferRelativeResize="0"/>
          <p:nvPr/>
        </p:nvPicPr>
        <p:blipFill rotWithShape="1">
          <a:blip r:embed="rId2">
            <a:alphaModFix/>
          </a:blip>
          <a:srcRect/>
          <a:stretch/>
        </p:blipFill>
        <p:spPr>
          <a:xfrm>
            <a:off x="681300" y="-22902"/>
            <a:ext cx="749222" cy="1001595"/>
          </a:xfrm>
          <a:prstGeom prst="rect">
            <a:avLst/>
          </a:prstGeom>
          <a:noFill/>
          <a:ln>
            <a:noFill/>
          </a:ln>
        </p:spPr>
      </p:pic>
      <p:sp>
        <p:nvSpPr>
          <p:cNvPr id="1458" name="Google Shape;1458;p256"/>
          <p:cNvSpPr txBox="1">
            <a:spLocks noGrp="1"/>
          </p:cNvSpPr>
          <p:nvPr>
            <p:ph type="title"/>
          </p:nvPr>
        </p:nvSpPr>
        <p:spPr>
          <a:xfrm>
            <a:off x="699715" y="1339969"/>
            <a:ext cx="6217800" cy="17373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5000"/>
              <a:buFont typeface="Times"/>
              <a:buNone/>
              <a:defRPr sz="5000"/>
            </a:lvl1pPr>
            <a:lvl2pPr lvl="1">
              <a:spcBef>
                <a:spcPts val="0"/>
              </a:spcBef>
              <a:spcAft>
                <a:spcPts val="0"/>
              </a:spcAft>
              <a:buClr>
                <a:schemeClr val="dk1"/>
              </a:buClr>
              <a:buSzPts val="5000"/>
              <a:buFont typeface="Times"/>
              <a:buNone/>
              <a:defRPr sz="5000">
                <a:latin typeface="Times"/>
                <a:ea typeface="Times"/>
                <a:cs typeface="Times"/>
                <a:sym typeface="Times"/>
              </a:defRPr>
            </a:lvl2pPr>
            <a:lvl3pPr lvl="2">
              <a:spcBef>
                <a:spcPts val="0"/>
              </a:spcBef>
              <a:spcAft>
                <a:spcPts val="0"/>
              </a:spcAft>
              <a:buClr>
                <a:schemeClr val="dk1"/>
              </a:buClr>
              <a:buSzPts val="5000"/>
              <a:buFont typeface="Times"/>
              <a:buNone/>
              <a:defRPr sz="5000">
                <a:latin typeface="Times"/>
                <a:ea typeface="Times"/>
                <a:cs typeface="Times"/>
                <a:sym typeface="Times"/>
              </a:defRPr>
            </a:lvl3pPr>
            <a:lvl4pPr lvl="3">
              <a:spcBef>
                <a:spcPts val="0"/>
              </a:spcBef>
              <a:spcAft>
                <a:spcPts val="0"/>
              </a:spcAft>
              <a:buClr>
                <a:schemeClr val="dk1"/>
              </a:buClr>
              <a:buSzPts val="5000"/>
              <a:buFont typeface="Times"/>
              <a:buNone/>
              <a:defRPr sz="5000">
                <a:latin typeface="Times"/>
                <a:ea typeface="Times"/>
                <a:cs typeface="Times"/>
                <a:sym typeface="Times"/>
              </a:defRPr>
            </a:lvl4pPr>
            <a:lvl5pPr lvl="4">
              <a:spcBef>
                <a:spcPts val="0"/>
              </a:spcBef>
              <a:spcAft>
                <a:spcPts val="0"/>
              </a:spcAft>
              <a:buClr>
                <a:schemeClr val="dk1"/>
              </a:buClr>
              <a:buSzPts val="5000"/>
              <a:buFont typeface="Times"/>
              <a:buNone/>
              <a:defRPr sz="5000">
                <a:latin typeface="Times"/>
                <a:ea typeface="Times"/>
                <a:cs typeface="Times"/>
                <a:sym typeface="Times"/>
              </a:defRPr>
            </a:lvl5pPr>
            <a:lvl6pPr lvl="5">
              <a:spcBef>
                <a:spcPts val="0"/>
              </a:spcBef>
              <a:spcAft>
                <a:spcPts val="0"/>
              </a:spcAft>
              <a:buClr>
                <a:schemeClr val="dk1"/>
              </a:buClr>
              <a:buSzPts val="5000"/>
              <a:buFont typeface="Times"/>
              <a:buNone/>
              <a:defRPr sz="5000">
                <a:latin typeface="Times"/>
                <a:ea typeface="Times"/>
                <a:cs typeface="Times"/>
                <a:sym typeface="Times"/>
              </a:defRPr>
            </a:lvl6pPr>
            <a:lvl7pPr lvl="6">
              <a:spcBef>
                <a:spcPts val="0"/>
              </a:spcBef>
              <a:spcAft>
                <a:spcPts val="0"/>
              </a:spcAft>
              <a:buClr>
                <a:schemeClr val="dk1"/>
              </a:buClr>
              <a:buSzPts val="5000"/>
              <a:buFont typeface="Times"/>
              <a:buNone/>
              <a:defRPr sz="5000">
                <a:latin typeface="Times"/>
                <a:ea typeface="Times"/>
                <a:cs typeface="Times"/>
                <a:sym typeface="Times"/>
              </a:defRPr>
            </a:lvl7pPr>
            <a:lvl8pPr lvl="7">
              <a:spcBef>
                <a:spcPts val="0"/>
              </a:spcBef>
              <a:spcAft>
                <a:spcPts val="0"/>
              </a:spcAft>
              <a:buClr>
                <a:schemeClr val="dk1"/>
              </a:buClr>
              <a:buSzPts val="5000"/>
              <a:buFont typeface="Times"/>
              <a:buNone/>
              <a:defRPr sz="5000">
                <a:latin typeface="Times"/>
                <a:ea typeface="Times"/>
                <a:cs typeface="Times"/>
                <a:sym typeface="Times"/>
              </a:defRPr>
            </a:lvl8pPr>
            <a:lvl9pPr lvl="8">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1459" name="Google Shape;1459;p256"/>
          <p:cNvSpPr txBox="1">
            <a:spLocks noGrp="1"/>
          </p:cNvSpPr>
          <p:nvPr>
            <p:ph type="subTitle" idx="1"/>
          </p:nvPr>
        </p:nvSpPr>
        <p:spPr>
          <a:xfrm>
            <a:off x="704088" y="3675888"/>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b="1"/>
            </a:lvl1pPr>
            <a:lvl2pPr lvl="1">
              <a:spcBef>
                <a:spcPts val="500"/>
              </a:spcBef>
              <a:spcAft>
                <a:spcPts val="0"/>
              </a:spcAft>
              <a:buClr>
                <a:schemeClr val="dk1"/>
              </a:buClr>
              <a:buSzPts val="1200"/>
              <a:buNone/>
              <a:defRPr sz="1200" b="1"/>
            </a:lvl2pPr>
            <a:lvl3pPr lvl="2">
              <a:spcBef>
                <a:spcPts val="900"/>
              </a:spcBef>
              <a:spcAft>
                <a:spcPts val="0"/>
              </a:spcAft>
              <a:buSzPts val="1200"/>
              <a:buNone/>
              <a:defRPr sz="1200" b="1"/>
            </a:lvl3pPr>
            <a:lvl4pPr lvl="3">
              <a:spcBef>
                <a:spcPts val="900"/>
              </a:spcBef>
              <a:spcAft>
                <a:spcPts val="0"/>
              </a:spcAft>
              <a:buClr>
                <a:schemeClr val="dk1"/>
              </a:buClr>
              <a:buSzPts val="1200"/>
              <a:buNone/>
              <a:defRPr sz="1200" b="1"/>
            </a:lvl4pPr>
            <a:lvl5pPr lvl="4">
              <a:spcBef>
                <a:spcPts val="900"/>
              </a:spcBef>
              <a:spcAft>
                <a:spcPts val="0"/>
              </a:spcAft>
              <a:buClr>
                <a:schemeClr val="dk1"/>
              </a:buClr>
              <a:buSzPts val="1200"/>
              <a:buNone/>
              <a:defRPr sz="1200" b="1"/>
            </a:lvl5pPr>
            <a:lvl6pPr lvl="5">
              <a:spcBef>
                <a:spcPts val="180"/>
              </a:spcBef>
              <a:spcAft>
                <a:spcPts val="0"/>
              </a:spcAft>
              <a:buClr>
                <a:schemeClr val="dk1"/>
              </a:buClr>
              <a:buSzPts val="1200"/>
              <a:buNone/>
              <a:defRPr sz="1200" b="1"/>
            </a:lvl6pPr>
            <a:lvl7pPr lvl="6">
              <a:spcBef>
                <a:spcPts val="180"/>
              </a:spcBef>
              <a:spcAft>
                <a:spcPts val="0"/>
              </a:spcAft>
              <a:buClr>
                <a:schemeClr val="dk1"/>
              </a:buClr>
              <a:buSzPts val="1200"/>
              <a:buNone/>
              <a:defRPr sz="1200" b="1"/>
            </a:lvl7pPr>
            <a:lvl8pPr lvl="7">
              <a:spcBef>
                <a:spcPts val="180"/>
              </a:spcBef>
              <a:spcAft>
                <a:spcPts val="0"/>
              </a:spcAft>
              <a:buClr>
                <a:schemeClr val="dk1"/>
              </a:buClr>
              <a:buSzPts val="1200"/>
              <a:buNone/>
              <a:defRPr sz="1200" b="1"/>
            </a:lvl8pPr>
            <a:lvl9pPr lvl="8">
              <a:spcBef>
                <a:spcPts val="180"/>
              </a:spcBef>
              <a:spcAft>
                <a:spcPts val="0"/>
              </a:spcAft>
              <a:buClr>
                <a:schemeClr val="dk1"/>
              </a:buClr>
              <a:buSzPts val="1200"/>
              <a:buNone/>
              <a:defRPr sz="1200" b="1"/>
            </a:lvl9pPr>
          </a:lstStyle>
          <a:p>
            <a:endParaRPr/>
          </a:p>
        </p:txBody>
      </p:sp>
      <p:sp>
        <p:nvSpPr>
          <p:cNvPr id="1460" name="Google Shape;1460;p256"/>
          <p:cNvSpPr txBox="1">
            <a:spLocks noGrp="1"/>
          </p:cNvSpPr>
          <p:nvPr>
            <p:ph type="subTitle" idx="2"/>
          </p:nvPr>
        </p:nvSpPr>
        <p:spPr>
          <a:xfrm>
            <a:off x="704088" y="3886200"/>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a:lvl1pPr>
            <a:lvl2pPr lvl="1">
              <a:spcBef>
                <a:spcPts val="500"/>
              </a:spcBef>
              <a:spcAft>
                <a:spcPts val="0"/>
              </a:spcAft>
              <a:buClr>
                <a:schemeClr val="dk1"/>
              </a:buClr>
              <a:buSzPts val="1200"/>
              <a:buNone/>
              <a:defRPr sz="1200"/>
            </a:lvl2pPr>
            <a:lvl3pPr lvl="2">
              <a:spcBef>
                <a:spcPts val="900"/>
              </a:spcBef>
              <a:spcAft>
                <a:spcPts val="0"/>
              </a:spcAft>
              <a:buSzPts val="1200"/>
              <a:buNone/>
              <a:defRPr sz="1200"/>
            </a:lvl3pPr>
            <a:lvl4pPr lvl="3">
              <a:spcBef>
                <a:spcPts val="900"/>
              </a:spcBef>
              <a:spcAft>
                <a:spcPts val="0"/>
              </a:spcAft>
              <a:buClr>
                <a:schemeClr val="dk1"/>
              </a:buClr>
              <a:buSzPts val="1200"/>
              <a:buNone/>
              <a:defRPr sz="1200"/>
            </a:lvl4pPr>
            <a:lvl5pPr lvl="4">
              <a:spcBef>
                <a:spcPts val="900"/>
              </a:spcBef>
              <a:spcAft>
                <a:spcPts val="0"/>
              </a:spcAft>
              <a:buClr>
                <a:schemeClr val="dk1"/>
              </a:buClr>
              <a:buSzPts val="1200"/>
              <a:buNone/>
              <a:defRPr sz="1200"/>
            </a:lvl5pPr>
            <a:lvl6pPr lvl="5">
              <a:spcBef>
                <a:spcPts val="180"/>
              </a:spcBef>
              <a:spcAft>
                <a:spcPts val="0"/>
              </a:spcAft>
              <a:buClr>
                <a:schemeClr val="dk1"/>
              </a:buClr>
              <a:buSzPts val="1200"/>
              <a:buNone/>
              <a:defRPr sz="1200"/>
            </a:lvl6pPr>
            <a:lvl7pPr lvl="6">
              <a:spcBef>
                <a:spcPts val="180"/>
              </a:spcBef>
              <a:spcAft>
                <a:spcPts val="0"/>
              </a:spcAft>
              <a:buClr>
                <a:schemeClr val="dk1"/>
              </a:buClr>
              <a:buSzPts val="1200"/>
              <a:buNone/>
              <a:defRPr sz="1200"/>
            </a:lvl7pPr>
            <a:lvl8pPr lvl="7">
              <a:spcBef>
                <a:spcPts val="180"/>
              </a:spcBef>
              <a:spcAft>
                <a:spcPts val="0"/>
              </a:spcAft>
              <a:buClr>
                <a:schemeClr val="dk1"/>
              </a:buClr>
              <a:buSzPts val="1200"/>
              <a:buNone/>
              <a:defRPr sz="1200"/>
            </a:lvl8pPr>
            <a:lvl9pPr lvl="8">
              <a:spcBef>
                <a:spcPts val="180"/>
              </a:spcBef>
              <a:spcAft>
                <a:spcPts val="0"/>
              </a:spcAft>
              <a:buClr>
                <a:schemeClr val="dk1"/>
              </a:buClr>
              <a:buSzPts val="1200"/>
              <a:buNone/>
              <a:defRPr sz="1200"/>
            </a:lvl9pPr>
          </a:lstStyle>
          <a:p>
            <a:endParaRPr/>
          </a:p>
        </p:txBody>
      </p:sp>
      <p:sp>
        <p:nvSpPr>
          <p:cNvPr id="1461" name="Google Shape;1461;p256"/>
          <p:cNvSpPr txBox="1">
            <a:spLocks noGrp="1"/>
          </p:cNvSpPr>
          <p:nvPr>
            <p:ph type="subTitle" idx="3"/>
          </p:nvPr>
        </p:nvSpPr>
        <p:spPr>
          <a:xfrm>
            <a:off x="704088" y="4315968"/>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a:lvl1pPr>
            <a:lvl2pPr lvl="1">
              <a:spcBef>
                <a:spcPts val="500"/>
              </a:spcBef>
              <a:spcAft>
                <a:spcPts val="0"/>
              </a:spcAft>
              <a:buClr>
                <a:schemeClr val="dk1"/>
              </a:buClr>
              <a:buSzPts val="1200"/>
              <a:buNone/>
              <a:defRPr sz="1200"/>
            </a:lvl2pPr>
            <a:lvl3pPr lvl="2">
              <a:spcBef>
                <a:spcPts val="900"/>
              </a:spcBef>
              <a:spcAft>
                <a:spcPts val="0"/>
              </a:spcAft>
              <a:buSzPts val="1200"/>
              <a:buNone/>
              <a:defRPr sz="1200"/>
            </a:lvl3pPr>
            <a:lvl4pPr lvl="3">
              <a:spcBef>
                <a:spcPts val="900"/>
              </a:spcBef>
              <a:spcAft>
                <a:spcPts val="0"/>
              </a:spcAft>
              <a:buClr>
                <a:schemeClr val="dk1"/>
              </a:buClr>
              <a:buSzPts val="1200"/>
              <a:buNone/>
              <a:defRPr sz="1200"/>
            </a:lvl4pPr>
            <a:lvl5pPr lvl="4">
              <a:spcBef>
                <a:spcPts val="900"/>
              </a:spcBef>
              <a:spcAft>
                <a:spcPts val="0"/>
              </a:spcAft>
              <a:buClr>
                <a:schemeClr val="dk1"/>
              </a:buClr>
              <a:buSzPts val="1200"/>
              <a:buNone/>
              <a:defRPr sz="1200"/>
            </a:lvl5pPr>
            <a:lvl6pPr lvl="5">
              <a:spcBef>
                <a:spcPts val="180"/>
              </a:spcBef>
              <a:spcAft>
                <a:spcPts val="0"/>
              </a:spcAft>
              <a:buClr>
                <a:schemeClr val="dk1"/>
              </a:buClr>
              <a:buSzPts val="1200"/>
              <a:buNone/>
              <a:defRPr sz="1200"/>
            </a:lvl6pPr>
            <a:lvl7pPr lvl="6">
              <a:spcBef>
                <a:spcPts val="180"/>
              </a:spcBef>
              <a:spcAft>
                <a:spcPts val="0"/>
              </a:spcAft>
              <a:buClr>
                <a:schemeClr val="dk1"/>
              </a:buClr>
              <a:buSzPts val="1200"/>
              <a:buNone/>
              <a:defRPr sz="1200"/>
            </a:lvl7pPr>
            <a:lvl8pPr lvl="7">
              <a:spcBef>
                <a:spcPts val="180"/>
              </a:spcBef>
              <a:spcAft>
                <a:spcPts val="0"/>
              </a:spcAft>
              <a:buClr>
                <a:schemeClr val="dk1"/>
              </a:buClr>
              <a:buSzPts val="1200"/>
              <a:buNone/>
              <a:defRPr sz="1200"/>
            </a:lvl8pPr>
            <a:lvl9pPr lvl="8">
              <a:spcBef>
                <a:spcPts val="180"/>
              </a:spcBef>
              <a:spcAft>
                <a:spcPts val="0"/>
              </a:spcAft>
              <a:buClr>
                <a:schemeClr val="dk1"/>
              </a:buClr>
              <a:buSzPts val="1200"/>
              <a:buNone/>
              <a:defRPr sz="1200"/>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matchingName="04 Cover (white with image)">
  <p:cSld name="Jstor Cover Pic 2">
    <p:bg>
      <p:bgPr>
        <a:solidFill>
          <a:schemeClr val="lt1"/>
        </a:solidFill>
        <a:effectLst/>
      </p:bgPr>
    </p:bg>
    <p:spTree>
      <p:nvGrpSpPr>
        <p:cNvPr id="1" name="Shape 1462"/>
        <p:cNvGrpSpPr/>
        <p:nvPr/>
      </p:nvGrpSpPr>
      <p:grpSpPr>
        <a:xfrm>
          <a:off x="0" y="0"/>
          <a:ext cx="0" cy="0"/>
          <a:chOff x="0" y="0"/>
          <a:chExt cx="0" cy="0"/>
        </a:xfrm>
      </p:grpSpPr>
      <p:pic>
        <p:nvPicPr>
          <p:cNvPr id="1463" name="Google Shape;1463;p257"/>
          <p:cNvPicPr preferRelativeResize="0"/>
          <p:nvPr/>
        </p:nvPicPr>
        <p:blipFill rotWithShape="1">
          <a:blip r:embed="rId2">
            <a:alphaModFix/>
          </a:blip>
          <a:srcRect/>
          <a:stretch/>
        </p:blipFill>
        <p:spPr>
          <a:xfrm>
            <a:off x="681300" y="-22902"/>
            <a:ext cx="749222" cy="1001595"/>
          </a:xfrm>
          <a:prstGeom prst="rect">
            <a:avLst/>
          </a:prstGeom>
          <a:noFill/>
          <a:ln>
            <a:noFill/>
          </a:ln>
        </p:spPr>
      </p:pic>
      <p:sp>
        <p:nvSpPr>
          <p:cNvPr id="1464" name="Google Shape;1464;p257"/>
          <p:cNvSpPr txBox="1">
            <a:spLocks noGrp="1"/>
          </p:cNvSpPr>
          <p:nvPr>
            <p:ph type="title"/>
          </p:nvPr>
        </p:nvSpPr>
        <p:spPr>
          <a:xfrm>
            <a:off x="699715" y="1339969"/>
            <a:ext cx="4224600" cy="17373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5000"/>
              <a:buFont typeface="Times"/>
              <a:buNone/>
              <a:defRPr sz="5000"/>
            </a:lvl1pPr>
            <a:lvl2pPr lvl="1">
              <a:spcBef>
                <a:spcPts val="0"/>
              </a:spcBef>
              <a:spcAft>
                <a:spcPts val="0"/>
              </a:spcAft>
              <a:buClr>
                <a:schemeClr val="dk1"/>
              </a:buClr>
              <a:buSzPts val="5000"/>
              <a:buFont typeface="Times"/>
              <a:buNone/>
              <a:defRPr sz="5000">
                <a:latin typeface="Times"/>
                <a:ea typeface="Times"/>
                <a:cs typeface="Times"/>
                <a:sym typeface="Times"/>
              </a:defRPr>
            </a:lvl2pPr>
            <a:lvl3pPr lvl="2">
              <a:spcBef>
                <a:spcPts val="0"/>
              </a:spcBef>
              <a:spcAft>
                <a:spcPts val="0"/>
              </a:spcAft>
              <a:buClr>
                <a:schemeClr val="dk1"/>
              </a:buClr>
              <a:buSzPts val="5000"/>
              <a:buFont typeface="Times"/>
              <a:buNone/>
              <a:defRPr sz="5000">
                <a:latin typeface="Times"/>
                <a:ea typeface="Times"/>
                <a:cs typeface="Times"/>
                <a:sym typeface="Times"/>
              </a:defRPr>
            </a:lvl3pPr>
            <a:lvl4pPr lvl="3">
              <a:spcBef>
                <a:spcPts val="0"/>
              </a:spcBef>
              <a:spcAft>
                <a:spcPts val="0"/>
              </a:spcAft>
              <a:buClr>
                <a:schemeClr val="dk1"/>
              </a:buClr>
              <a:buSzPts val="5000"/>
              <a:buFont typeface="Times"/>
              <a:buNone/>
              <a:defRPr sz="5000">
                <a:latin typeface="Times"/>
                <a:ea typeface="Times"/>
                <a:cs typeface="Times"/>
                <a:sym typeface="Times"/>
              </a:defRPr>
            </a:lvl4pPr>
            <a:lvl5pPr lvl="4">
              <a:spcBef>
                <a:spcPts val="0"/>
              </a:spcBef>
              <a:spcAft>
                <a:spcPts val="0"/>
              </a:spcAft>
              <a:buClr>
                <a:schemeClr val="dk1"/>
              </a:buClr>
              <a:buSzPts val="5000"/>
              <a:buFont typeface="Times"/>
              <a:buNone/>
              <a:defRPr sz="5000">
                <a:latin typeface="Times"/>
                <a:ea typeface="Times"/>
                <a:cs typeface="Times"/>
                <a:sym typeface="Times"/>
              </a:defRPr>
            </a:lvl5pPr>
            <a:lvl6pPr lvl="5">
              <a:spcBef>
                <a:spcPts val="0"/>
              </a:spcBef>
              <a:spcAft>
                <a:spcPts val="0"/>
              </a:spcAft>
              <a:buClr>
                <a:schemeClr val="dk1"/>
              </a:buClr>
              <a:buSzPts val="5000"/>
              <a:buFont typeface="Times"/>
              <a:buNone/>
              <a:defRPr sz="5000">
                <a:latin typeface="Times"/>
                <a:ea typeface="Times"/>
                <a:cs typeface="Times"/>
                <a:sym typeface="Times"/>
              </a:defRPr>
            </a:lvl6pPr>
            <a:lvl7pPr lvl="6">
              <a:spcBef>
                <a:spcPts val="0"/>
              </a:spcBef>
              <a:spcAft>
                <a:spcPts val="0"/>
              </a:spcAft>
              <a:buClr>
                <a:schemeClr val="dk1"/>
              </a:buClr>
              <a:buSzPts val="5000"/>
              <a:buFont typeface="Times"/>
              <a:buNone/>
              <a:defRPr sz="5000">
                <a:latin typeface="Times"/>
                <a:ea typeface="Times"/>
                <a:cs typeface="Times"/>
                <a:sym typeface="Times"/>
              </a:defRPr>
            </a:lvl7pPr>
            <a:lvl8pPr lvl="7">
              <a:spcBef>
                <a:spcPts val="0"/>
              </a:spcBef>
              <a:spcAft>
                <a:spcPts val="0"/>
              </a:spcAft>
              <a:buClr>
                <a:schemeClr val="dk1"/>
              </a:buClr>
              <a:buSzPts val="5000"/>
              <a:buFont typeface="Times"/>
              <a:buNone/>
              <a:defRPr sz="5000">
                <a:latin typeface="Times"/>
                <a:ea typeface="Times"/>
                <a:cs typeface="Times"/>
                <a:sym typeface="Times"/>
              </a:defRPr>
            </a:lvl8pPr>
            <a:lvl9pPr lvl="8">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1465" name="Google Shape;1465;p257"/>
          <p:cNvSpPr txBox="1">
            <a:spLocks noGrp="1"/>
          </p:cNvSpPr>
          <p:nvPr>
            <p:ph type="subTitle" idx="1"/>
          </p:nvPr>
        </p:nvSpPr>
        <p:spPr>
          <a:xfrm>
            <a:off x="699715" y="3356620"/>
            <a:ext cx="3612000" cy="694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2000"/>
              <a:buNone/>
              <a:defRPr sz="2000"/>
            </a:lvl1pPr>
            <a:lvl2pPr lvl="1">
              <a:spcBef>
                <a:spcPts val="500"/>
              </a:spcBef>
              <a:spcAft>
                <a:spcPts val="0"/>
              </a:spcAft>
              <a:buClr>
                <a:schemeClr val="dk1"/>
              </a:buClr>
              <a:buSzPts val="2000"/>
              <a:buNone/>
              <a:defRPr sz="2000"/>
            </a:lvl2pPr>
            <a:lvl3pPr lvl="2">
              <a:spcBef>
                <a:spcPts val="900"/>
              </a:spcBef>
              <a:spcAft>
                <a:spcPts val="0"/>
              </a:spcAft>
              <a:buSzPts val="2000"/>
              <a:buNone/>
              <a:defRPr sz="2000"/>
            </a:lvl3pPr>
            <a:lvl4pPr lvl="3">
              <a:spcBef>
                <a:spcPts val="900"/>
              </a:spcBef>
              <a:spcAft>
                <a:spcPts val="0"/>
              </a:spcAft>
              <a:buClr>
                <a:schemeClr val="dk1"/>
              </a:buClr>
              <a:buSzPts val="2000"/>
              <a:buNone/>
              <a:defRPr sz="2000"/>
            </a:lvl4pPr>
            <a:lvl5pPr lvl="4">
              <a:spcBef>
                <a:spcPts val="900"/>
              </a:spcBef>
              <a:spcAft>
                <a:spcPts val="0"/>
              </a:spcAft>
              <a:buClr>
                <a:schemeClr val="dk1"/>
              </a:buClr>
              <a:buSzPts val="2000"/>
              <a:buNone/>
              <a:defRPr sz="2000"/>
            </a:lvl5pPr>
            <a:lvl6pPr lvl="5">
              <a:spcBef>
                <a:spcPts val="180"/>
              </a:spcBef>
              <a:spcAft>
                <a:spcPts val="0"/>
              </a:spcAft>
              <a:buClr>
                <a:schemeClr val="dk1"/>
              </a:buClr>
              <a:buSzPts val="2000"/>
              <a:buNone/>
              <a:defRPr sz="2000"/>
            </a:lvl6pPr>
            <a:lvl7pPr lvl="6">
              <a:spcBef>
                <a:spcPts val="180"/>
              </a:spcBef>
              <a:spcAft>
                <a:spcPts val="0"/>
              </a:spcAft>
              <a:buClr>
                <a:schemeClr val="dk1"/>
              </a:buClr>
              <a:buSzPts val="2000"/>
              <a:buNone/>
              <a:defRPr sz="2000"/>
            </a:lvl7pPr>
            <a:lvl8pPr lvl="7">
              <a:spcBef>
                <a:spcPts val="180"/>
              </a:spcBef>
              <a:spcAft>
                <a:spcPts val="0"/>
              </a:spcAft>
              <a:buClr>
                <a:schemeClr val="dk1"/>
              </a:buClr>
              <a:buSzPts val="2000"/>
              <a:buNone/>
              <a:defRPr sz="2000"/>
            </a:lvl8pPr>
            <a:lvl9pPr lvl="8">
              <a:spcBef>
                <a:spcPts val="180"/>
              </a:spcBef>
              <a:spcAft>
                <a:spcPts val="0"/>
              </a:spcAft>
              <a:buClr>
                <a:schemeClr val="dk1"/>
              </a:buClr>
              <a:buSzPts val="2000"/>
              <a:buNone/>
              <a:defRPr sz="2000"/>
            </a:lvl9pPr>
          </a:lstStyle>
          <a:p>
            <a:endParaRPr/>
          </a:p>
        </p:txBody>
      </p:sp>
      <p:sp>
        <p:nvSpPr>
          <p:cNvPr id="1466" name="Google Shape;1466;p257"/>
          <p:cNvSpPr txBox="1">
            <a:spLocks noGrp="1"/>
          </p:cNvSpPr>
          <p:nvPr>
            <p:ph type="subTitle" idx="2"/>
          </p:nvPr>
        </p:nvSpPr>
        <p:spPr>
          <a:xfrm>
            <a:off x="699715" y="4311812"/>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a:lvl1pPr>
            <a:lvl2pPr lvl="1">
              <a:spcBef>
                <a:spcPts val="500"/>
              </a:spcBef>
              <a:spcAft>
                <a:spcPts val="0"/>
              </a:spcAft>
              <a:buClr>
                <a:schemeClr val="dk1"/>
              </a:buClr>
              <a:buSzPts val="1200"/>
              <a:buNone/>
              <a:defRPr sz="1200"/>
            </a:lvl2pPr>
            <a:lvl3pPr lvl="2">
              <a:spcBef>
                <a:spcPts val="900"/>
              </a:spcBef>
              <a:spcAft>
                <a:spcPts val="0"/>
              </a:spcAft>
              <a:buSzPts val="1200"/>
              <a:buNone/>
              <a:defRPr sz="1200"/>
            </a:lvl3pPr>
            <a:lvl4pPr lvl="3">
              <a:spcBef>
                <a:spcPts val="900"/>
              </a:spcBef>
              <a:spcAft>
                <a:spcPts val="0"/>
              </a:spcAft>
              <a:buClr>
                <a:schemeClr val="dk1"/>
              </a:buClr>
              <a:buSzPts val="1200"/>
              <a:buNone/>
              <a:defRPr sz="1200"/>
            </a:lvl4pPr>
            <a:lvl5pPr lvl="4">
              <a:spcBef>
                <a:spcPts val="900"/>
              </a:spcBef>
              <a:spcAft>
                <a:spcPts val="0"/>
              </a:spcAft>
              <a:buClr>
                <a:schemeClr val="dk1"/>
              </a:buClr>
              <a:buSzPts val="1200"/>
              <a:buNone/>
              <a:defRPr sz="1200"/>
            </a:lvl5pPr>
            <a:lvl6pPr lvl="5">
              <a:spcBef>
                <a:spcPts val="180"/>
              </a:spcBef>
              <a:spcAft>
                <a:spcPts val="0"/>
              </a:spcAft>
              <a:buClr>
                <a:schemeClr val="dk1"/>
              </a:buClr>
              <a:buSzPts val="1200"/>
              <a:buNone/>
              <a:defRPr sz="1200"/>
            </a:lvl6pPr>
            <a:lvl7pPr lvl="6">
              <a:spcBef>
                <a:spcPts val="180"/>
              </a:spcBef>
              <a:spcAft>
                <a:spcPts val="0"/>
              </a:spcAft>
              <a:buClr>
                <a:schemeClr val="dk1"/>
              </a:buClr>
              <a:buSzPts val="1200"/>
              <a:buNone/>
              <a:defRPr sz="1200"/>
            </a:lvl7pPr>
            <a:lvl8pPr lvl="7">
              <a:spcBef>
                <a:spcPts val="180"/>
              </a:spcBef>
              <a:spcAft>
                <a:spcPts val="0"/>
              </a:spcAft>
              <a:buClr>
                <a:schemeClr val="dk1"/>
              </a:buClr>
              <a:buSzPts val="1200"/>
              <a:buNone/>
              <a:defRPr sz="1200"/>
            </a:lvl8pPr>
            <a:lvl9pPr lvl="8">
              <a:spcBef>
                <a:spcPts val="180"/>
              </a:spcBef>
              <a:spcAft>
                <a:spcPts val="0"/>
              </a:spcAft>
              <a:buClr>
                <a:schemeClr val="dk1"/>
              </a:buClr>
              <a:buSzPts val="1200"/>
              <a:buNone/>
              <a:defRPr sz="1200"/>
            </a:lvl9pPr>
          </a:lstStyle>
          <a:p>
            <a:endParaRPr/>
          </a:p>
        </p:txBody>
      </p:sp>
      <p:sp>
        <p:nvSpPr>
          <p:cNvPr id="1467" name="Google Shape;1467;p257"/>
          <p:cNvSpPr txBox="1">
            <a:spLocks noGrp="1"/>
          </p:cNvSpPr>
          <p:nvPr>
            <p:ph type="subTitle" idx="3"/>
          </p:nvPr>
        </p:nvSpPr>
        <p:spPr>
          <a:xfrm>
            <a:off x="699715" y="4615230"/>
            <a:ext cx="3612000" cy="375000"/>
          </a:xfrm>
          <a:prstGeom prst="rect">
            <a:avLst/>
          </a:prstGeom>
        </p:spPr>
        <p:txBody>
          <a:bodyPr spcFirstLastPara="1" wrap="square" lIns="0" tIns="0" rIns="0" bIns="0" anchor="t" anchorCtr="0">
            <a:noAutofit/>
          </a:bodyPr>
          <a:lstStyle>
            <a:lvl1pPr lvl="0">
              <a:spcBef>
                <a:spcPts val="0"/>
              </a:spcBef>
              <a:spcAft>
                <a:spcPts val="0"/>
              </a:spcAft>
              <a:buClr>
                <a:srgbClr val="343332"/>
              </a:buClr>
              <a:buSzPts val="800"/>
              <a:buNone/>
              <a:defRPr sz="800" i="1">
                <a:solidFill>
                  <a:srgbClr val="343332"/>
                </a:solidFill>
              </a:defRPr>
            </a:lvl1pPr>
            <a:lvl2pPr lvl="1">
              <a:spcBef>
                <a:spcPts val="500"/>
              </a:spcBef>
              <a:spcAft>
                <a:spcPts val="0"/>
              </a:spcAft>
              <a:buClr>
                <a:srgbClr val="343332"/>
              </a:buClr>
              <a:buSzPts val="800"/>
              <a:buNone/>
              <a:defRPr sz="800" i="1">
                <a:solidFill>
                  <a:srgbClr val="343332"/>
                </a:solidFill>
              </a:defRPr>
            </a:lvl2pPr>
            <a:lvl3pPr lvl="2">
              <a:spcBef>
                <a:spcPts val="900"/>
              </a:spcBef>
              <a:spcAft>
                <a:spcPts val="0"/>
              </a:spcAft>
              <a:buClr>
                <a:srgbClr val="343332"/>
              </a:buClr>
              <a:buSzPts val="800"/>
              <a:buNone/>
              <a:defRPr sz="800" i="1">
                <a:solidFill>
                  <a:srgbClr val="343332"/>
                </a:solidFill>
              </a:defRPr>
            </a:lvl3pPr>
            <a:lvl4pPr lvl="3">
              <a:spcBef>
                <a:spcPts val="900"/>
              </a:spcBef>
              <a:spcAft>
                <a:spcPts val="0"/>
              </a:spcAft>
              <a:buClr>
                <a:srgbClr val="343332"/>
              </a:buClr>
              <a:buSzPts val="800"/>
              <a:buNone/>
              <a:defRPr sz="800" i="1">
                <a:solidFill>
                  <a:srgbClr val="343332"/>
                </a:solidFill>
              </a:defRPr>
            </a:lvl4pPr>
            <a:lvl5pPr lvl="4">
              <a:spcBef>
                <a:spcPts val="900"/>
              </a:spcBef>
              <a:spcAft>
                <a:spcPts val="0"/>
              </a:spcAft>
              <a:buClr>
                <a:srgbClr val="343332"/>
              </a:buClr>
              <a:buSzPts val="800"/>
              <a:buNone/>
              <a:defRPr sz="800" i="1">
                <a:solidFill>
                  <a:srgbClr val="343332"/>
                </a:solidFill>
              </a:defRPr>
            </a:lvl5pPr>
            <a:lvl6pPr lvl="5">
              <a:spcBef>
                <a:spcPts val="180"/>
              </a:spcBef>
              <a:spcAft>
                <a:spcPts val="0"/>
              </a:spcAft>
              <a:buClr>
                <a:srgbClr val="343332"/>
              </a:buClr>
              <a:buSzPts val="800"/>
              <a:buNone/>
              <a:defRPr sz="800" i="1">
                <a:solidFill>
                  <a:srgbClr val="343332"/>
                </a:solidFill>
              </a:defRPr>
            </a:lvl6pPr>
            <a:lvl7pPr lvl="6">
              <a:spcBef>
                <a:spcPts val="180"/>
              </a:spcBef>
              <a:spcAft>
                <a:spcPts val="0"/>
              </a:spcAft>
              <a:buClr>
                <a:srgbClr val="343332"/>
              </a:buClr>
              <a:buSzPts val="800"/>
              <a:buNone/>
              <a:defRPr sz="800" i="1">
                <a:solidFill>
                  <a:srgbClr val="343332"/>
                </a:solidFill>
              </a:defRPr>
            </a:lvl7pPr>
            <a:lvl8pPr lvl="7">
              <a:spcBef>
                <a:spcPts val="180"/>
              </a:spcBef>
              <a:spcAft>
                <a:spcPts val="0"/>
              </a:spcAft>
              <a:buClr>
                <a:srgbClr val="343332"/>
              </a:buClr>
              <a:buSzPts val="800"/>
              <a:buNone/>
              <a:defRPr sz="800" i="1">
                <a:solidFill>
                  <a:srgbClr val="343332"/>
                </a:solidFill>
              </a:defRPr>
            </a:lvl8pPr>
            <a:lvl9pPr lvl="8">
              <a:spcBef>
                <a:spcPts val="180"/>
              </a:spcBef>
              <a:spcAft>
                <a:spcPts val="0"/>
              </a:spcAft>
              <a:buClr>
                <a:srgbClr val="343332"/>
              </a:buClr>
              <a:buSzPts val="800"/>
              <a:buNone/>
              <a:defRPr sz="800" i="1">
                <a:solidFill>
                  <a:srgbClr val="343332"/>
                </a:solidFill>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matchingName="04 Cover (white with image) 1">
  <p:cSld name="Jstor Cover Pic 2_2">
    <p:bg>
      <p:bgPr>
        <a:solidFill>
          <a:schemeClr val="lt1"/>
        </a:solidFill>
        <a:effectLst/>
      </p:bgPr>
    </p:bg>
    <p:spTree>
      <p:nvGrpSpPr>
        <p:cNvPr id="1" name="Shape 1468"/>
        <p:cNvGrpSpPr/>
        <p:nvPr/>
      </p:nvGrpSpPr>
      <p:grpSpPr>
        <a:xfrm>
          <a:off x="0" y="0"/>
          <a:ext cx="0" cy="0"/>
          <a:chOff x="0" y="0"/>
          <a:chExt cx="0" cy="0"/>
        </a:xfrm>
      </p:grpSpPr>
      <p:sp>
        <p:nvSpPr>
          <p:cNvPr id="1469" name="Google Shape;1469;p258"/>
          <p:cNvSpPr txBox="1">
            <a:spLocks noGrp="1"/>
          </p:cNvSpPr>
          <p:nvPr>
            <p:ph type="title"/>
          </p:nvPr>
        </p:nvSpPr>
        <p:spPr>
          <a:xfrm>
            <a:off x="699715" y="1339969"/>
            <a:ext cx="4224600" cy="17373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5000"/>
              <a:buFont typeface="Times"/>
              <a:buNone/>
              <a:defRPr sz="5000"/>
            </a:lvl1pPr>
            <a:lvl2pPr lvl="1">
              <a:spcBef>
                <a:spcPts val="0"/>
              </a:spcBef>
              <a:spcAft>
                <a:spcPts val="0"/>
              </a:spcAft>
              <a:buClr>
                <a:schemeClr val="dk1"/>
              </a:buClr>
              <a:buSzPts val="5000"/>
              <a:buFont typeface="Times"/>
              <a:buNone/>
              <a:defRPr sz="5000">
                <a:latin typeface="Times"/>
                <a:ea typeface="Times"/>
                <a:cs typeface="Times"/>
                <a:sym typeface="Times"/>
              </a:defRPr>
            </a:lvl2pPr>
            <a:lvl3pPr lvl="2">
              <a:spcBef>
                <a:spcPts val="0"/>
              </a:spcBef>
              <a:spcAft>
                <a:spcPts val="0"/>
              </a:spcAft>
              <a:buClr>
                <a:schemeClr val="dk1"/>
              </a:buClr>
              <a:buSzPts val="5000"/>
              <a:buFont typeface="Times"/>
              <a:buNone/>
              <a:defRPr sz="5000">
                <a:latin typeface="Times"/>
                <a:ea typeface="Times"/>
                <a:cs typeface="Times"/>
                <a:sym typeface="Times"/>
              </a:defRPr>
            </a:lvl3pPr>
            <a:lvl4pPr lvl="3">
              <a:spcBef>
                <a:spcPts val="0"/>
              </a:spcBef>
              <a:spcAft>
                <a:spcPts val="0"/>
              </a:spcAft>
              <a:buClr>
                <a:schemeClr val="dk1"/>
              </a:buClr>
              <a:buSzPts val="5000"/>
              <a:buFont typeface="Times"/>
              <a:buNone/>
              <a:defRPr sz="5000">
                <a:latin typeface="Times"/>
                <a:ea typeface="Times"/>
                <a:cs typeface="Times"/>
                <a:sym typeface="Times"/>
              </a:defRPr>
            </a:lvl4pPr>
            <a:lvl5pPr lvl="4">
              <a:spcBef>
                <a:spcPts val="0"/>
              </a:spcBef>
              <a:spcAft>
                <a:spcPts val="0"/>
              </a:spcAft>
              <a:buClr>
                <a:schemeClr val="dk1"/>
              </a:buClr>
              <a:buSzPts val="5000"/>
              <a:buFont typeface="Times"/>
              <a:buNone/>
              <a:defRPr sz="5000">
                <a:latin typeface="Times"/>
                <a:ea typeface="Times"/>
                <a:cs typeface="Times"/>
                <a:sym typeface="Times"/>
              </a:defRPr>
            </a:lvl5pPr>
            <a:lvl6pPr lvl="5">
              <a:spcBef>
                <a:spcPts val="0"/>
              </a:spcBef>
              <a:spcAft>
                <a:spcPts val="0"/>
              </a:spcAft>
              <a:buClr>
                <a:schemeClr val="dk1"/>
              </a:buClr>
              <a:buSzPts val="5000"/>
              <a:buFont typeface="Times"/>
              <a:buNone/>
              <a:defRPr sz="5000">
                <a:latin typeface="Times"/>
                <a:ea typeface="Times"/>
                <a:cs typeface="Times"/>
                <a:sym typeface="Times"/>
              </a:defRPr>
            </a:lvl6pPr>
            <a:lvl7pPr lvl="6">
              <a:spcBef>
                <a:spcPts val="0"/>
              </a:spcBef>
              <a:spcAft>
                <a:spcPts val="0"/>
              </a:spcAft>
              <a:buClr>
                <a:schemeClr val="dk1"/>
              </a:buClr>
              <a:buSzPts val="5000"/>
              <a:buFont typeface="Times"/>
              <a:buNone/>
              <a:defRPr sz="5000">
                <a:latin typeface="Times"/>
                <a:ea typeface="Times"/>
                <a:cs typeface="Times"/>
                <a:sym typeface="Times"/>
              </a:defRPr>
            </a:lvl7pPr>
            <a:lvl8pPr lvl="7">
              <a:spcBef>
                <a:spcPts val="0"/>
              </a:spcBef>
              <a:spcAft>
                <a:spcPts val="0"/>
              </a:spcAft>
              <a:buClr>
                <a:schemeClr val="dk1"/>
              </a:buClr>
              <a:buSzPts val="5000"/>
              <a:buFont typeface="Times"/>
              <a:buNone/>
              <a:defRPr sz="5000">
                <a:latin typeface="Times"/>
                <a:ea typeface="Times"/>
                <a:cs typeface="Times"/>
                <a:sym typeface="Times"/>
              </a:defRPr>
            </a:lvl8pPr>
            <a:lvl9pPr lvl="8">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1470" name="Google Shape;1470;p258"/>
          <p:cNvSpPr txBox="1">
            <a:spLocks noGrp="1"/>
          </p:cNvSpPr>
          <p:nvPr>
            <p:ph type="subTitle" idx="1"/>
          </p:nvPr>
        </p:nvSpPr>
        <p:spPr>
          <a:xfrm>
            <a:off x="699715" y="3356620"/>
            <a:ext cx="3612000" cy="694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2000"/>
              <a:buNone/>
              <a:defRPr sz="2000"/>
            </a:lvl1pPr>
            <a:lvl2pPr lvl="1">
              <a:spcBef>
                <a:spcPts val="500"/>
              </a:spcBef>
              <a:spcAft>
                <a:spcPts val="0"/>
              </a:spcAft>
              <a:buClr>
                <a:schemeClr val="dk1"/>
              </a:buClr>
              <a:buSzPts val="2000"/>
              <a:buNone/>
              <a:defRPr sz="2000"/>
            </a:lvl2pPr>
            <a:lvl3pPr lvl="2">
              <a:spcBef>
                <a:spcPts val="900"/>
              </a:spcBef>
              <a:spcAft>
                <a:spcPts val="0"/>
              </a:spcAft>
              <a:buSzPts val="2000"/>
              <a:buNone/>
              <a:defRPr sz="2000"/>
            </a:lvl3pPr>
            <a:lvl4pPr lvl="3">
              <a:spcBef>
                <a:spcPts val="900"/>
              </a:spcBef>
              <a:spcAft>
                <a:spcPts val="0"/>
              </a:spcAft>
              <a:buClr>
                <a:schemeClr val="dk1"/>
              </a:buClr>
              <a:buSzPts val="2000"/>
              <a:buNone/>
              <a:defRPr sz="2000"/>
            </a:lvl4pPr>
            <a:lvl5pPr lvl="4">
              <a:spcBef>
                <a:spcPts val="900"/>
              </a:spcBef>
              <a:spcAft>
                <a:spcPts val="0"/>
              </a:spcAft>
              <a:buClr>
                <a:schemeClr val="dk1"/>
              </a:buClr>
              <a:buSzPts val="2000"/>
              <a:buNone/>
              <a:defRPr sz="2000"/>
            </a:lvl5pPr>
            <a:lvl6pPr lvl="5">
              <a:spcBef>
                <a:spcPts val="180"/>
              </a:spcBef>
              <a:spcAft>
                <a:spcPts val="0"/>
              </a:spcAft>
              <a:buClr>
                <a:schemeClr val="dk1"/>
              </a:buClr>
              <a:buSzPts val="2000"/>
              <a:buNone/>
              <a:defRPr sz="2000"/>
            </a:lvl6pPr>
            <a:lvl7pPr lvl="6">
              <a:spcBef>
                <a:spcPts val="180"/>
              </a:spcBef>
              <a:spcAft>
                <a:spcPts val="0"/>
              </a:spcAft>
              <a:buClr>
                <a:schemeClr val="dk1"/>
              </a:buClr>
              <a:buSzPts val="2000"/>
              <a:buNone/>
              <a:defRPr sz="2000"/>
            </a:lvl7pPr>
            <a:lvl8pPr lvl="7">
              <a:spcBef>
                <a:spcPts val="180"/>
              </a:spcBef>
              <a:spcAft>
                <a:spcPts val="0"/>
              </a:spcAft>
              <a:buClr>
                <a:schemeClr val="dk1"/>
              </a:buClr>
              <a:buSzPts val="2000"/>
              <a:buNone/>
              <a:defRPr sz="2000"/>
            </a:lvl8pPr>
            <a:lvl9pPr lvl="8">
              <a:spcBef>
                <a:spcPts val="180"/>
              </a:spcBef>
              <a:spcAft>
                <a:spcPts val="0"/>
              </a:spcAft>
              <a:buClr>
                <a:schemeClr val="dk1"/>
              </a:buClr>
              <a:buSzPts val="2000"/>
              <a:buNone/>
              <a:defRPr sz="2000"/>
            </a:lvl9pPr>
          </a:lstStyle>
          <a:p>
            <a:endParaRPr/>
          </a:p>
        </p:txBody>
      </p:sp>
      <p:sp>
        <p:nvSpPr>
          <p:cNvPr id="1471" name="Google Shape;1471;p258"/>
          <p:cNvSpPr txBox="1">
            <a:spLocks noGrp="1"/>
          </p:cNvSpPr>
          <p:nvPr>
            <p:ph type="subTitle" idx="2"/>
          </p:nvPr>
        </p:nvSpPr>
        <p:spPr>
          <a:xfrm>
            <a:off x="699715" y="4311812"/>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a:lvl1pPr>
            <a:lvl2pPr lvl="1">
              <a:spcBef>
                <a:spcPts val="500"/>
              </a:spcBef>
              <a:spcAft>
                <a:spcPts val="0"/>
              </a:spcAft>
              <a:buClr>
                <a:schemeClr val="dk1"/>
              </a:buClr>
              <a:buSzPts val="1200"/>
              <a:buNone/>
              <a:defRPr sz="1200"/>
            </a:lvl2pPr>
            <a:lvl3pPr lvl="2">
              <a:spcBef>
                <a:spcPts val="900"/>
              </a:spcBef>
              <a:spcAft>
                <a:spcPts val="0"/>
              </a:spcAft>
              <a:buSzPts val="1200"/>
              <a:buNone/>
              <a:defRPr sz="1200"/>
            </a:lvl3pPr>
            <a:lvl4pPr lvl="3">
              <a:spcBef>
                <a:spcPts val="900"/>
              </a:spcBef>
              <a:spcAft>
                <a:spcPts val="0"/>
              </a:spcAft>
              <a:buClr>
                <a:schemeClr val="dk1"/>
              </a:buClr>
              <a:buSzPts val="1200"/>
              <a:buNone/>
              <a:defRPr sz="1200"/>
            </a:lvl4pPr>
            <a:lvl5pPr lvl="4">
              <a:spcBef>
                <a:spcPts val="900"/>
              </a:spcBef>
              <a:spcAft>
                <a:spcPts val="0"/>
              </a:spcAft>
              <a:buClr>
                <a:schemeClr val="dk1"/>
              </a:buClr>
              <a:buSzPts val="1200"/>
              <a:buNone/>
              <a:defRPr sz="1200"/>
            </a:lvl5pPr>
            <a:lvl6pPr lvl="5">
              <a:spcBef>
                <a:spcPts val="180"/>
              </a:spcBef>
              <a:spcAft>
                <a:spcPts val="0"/>
              </a:spcAft>
              <a:buClr>
                <a:schemeClr val="dk1"/>
              </a:buClr>
              <a:buSzPts val="1200"/>
              <a:buNone/>
              <a:defRPr sz="1200"/>
            </a:lvl6pPr>
            <a:lvl7pPr lvl="6">
              <a:spcBef>
                <a:spcPts val="180"/>
              </a:spcBef>
              <a:spcAft>
                <a:spcPts val="0"/>
              </a:spcAft>
              <a:buClr>
                <a:schemeClr val="dk1"/>
              </a:buClr>
              <a:buSzPts val="1200"/>
              <a:buNone/>
              <a:defRPr sz="1200"/>
            </a:lvl7pPr>
            <a:lvl8pPr lvl="7">
              <a:spcBef>
                <a:spcPts val="180"/>
              </a:spcBef>
              <a:spcAft>
                <a:spcPts val="0"/>
              </a:spcAft>
              <a:buClr>
                <a:schemeClr val="dk1"/>
              </a:buClr>
              <a:buSzPts val="1200"/>
              <a:buNone/>
              <a:defRPr sz="1200"/>
            </a:lvl8pPr>
            <a:lvl9pPr lvl="8">
              <a:spcBef>
                <a:spcPts val="180"/>
              </a:spcBef>
              <a:spcAft>
                <a:spcPts val="0"/>
              </a:spcAft>
              <a:buClr>
                <a:schemeClr val="dk1"/>
              </a:buClr>
              <a:buSzPts val="1200"/>
              <a:buNone/>
              <a:defRPr sz="1200"/>
            </a:lvl9pPr>
          </a:lstStyle>
          <a:p>
            <a:endParaRPr/>
          </a:p>
        </p:txBody>
      </p:sp>
      <p:sp>
        <p:nvSpPr>
          <p:cNvPr id="1472" name="Google Shape;1472;p258"/>
          <p:cNvSpPr txBox="1">
            <a:spLocks noGrp="1"/>
          </p:cNvSpPr>
          <p:nvPr>
            <p:ph type="subTitle" idx="3"/>
          </p:nvPr>
        </p:nvSpPr>
        <p:spPr>
          <a:xfrm>
            <a:off x="699715" y="4615230"/>
            <a:ext cx="3612000" cy="375000"/>
          </a:xfrm>
          <a:prstGeom prst="rect">
            <a:avLst/>
          </a:prstGeom>
        </p:spPr>
        <p:txBody>
          <a:bodyPr spcFirstLastPara="1" wrap="square" lIns="0" tIns="0" rIns="0" bIns="0" anchor="t" anchorCtr="0">
            <a:noAutofit/>
          </a:bodyPr>
          <a:lstStyle>
            <a:lvl1pPr lvl="0">
              <a:spcBef>
                <a:spcPts val="0"/>
              </a:spcBef>
              <a:spcAft>
                <a:spcPts val="0"/>
              </a:spcAft>
              <a:buClr>
                <a:srgbClr val="343332"/>
              </a:buClr>
              <a:buSzPts val="800"/>
              <a:buNone/>
              <a:defRPr sz="800" i="1">
                <a:solidFill>
                  <a:srgbClr val="343332"/>
                </a:solidFill>
              </a:defRPr>
            </a:lvl1pPr>
            <a:lvl2pPr lvl="1">
              <a:spcBef>
                <a:spcPts val="500"/>
              </a:spcBef>
              <a:spcAft>
                <a:spcPts val="0"/>
              </a:spcAft>
              <a:buClr>
                <a:srgbClr val="343332"/>
              </a:buClr>
              <a:buSzPts val="800"/>
              <a:buNone/>
              <a:defRPr sz="800" i="1">
                <a:solidFill>
                  <a:srgbClr val="343332"/>
                </a:solidFill>
              </a:defRPr>
            </a:lvl2pPr>
            <a:lvl3pPr lvl="2">
              <a:spcBef>
                <a:spcPts val="900"/>
              </a:spcBef>
              <a:spcAft>
                <a:spcPts val="0"/>
              </a:spcAft>
              <a:buClr>
                <a:srgbClr val="343332"/>
              </a:buClr>
              <a:buSzPts val="800"/>
              <a:buNone/>
              <a:defRPr sz="800" i="1">
                <a:solidFill>
                  <a:srgbClr val="343332"/>
                </a:solidFill>
              </a:defRPr>
            </a:lvl3pPr>
            <a:lvl4pPr lvl="3">
              <a:spcBef>
                <a:spcPts val="900"/>
              </a:spcBef>
              <a:spcAft>
                <a:spcPts val="0"/>
              </a:spcAft>
              <a:buClr>
                <a:srgbClr val="343332"/>
              </a:buClr>
              <a:buSzPts val="800"/>
              <a:buNone/>
              <a:defRPr sz="800" i="1">
                <a:solidFill>
                  <a:srgbClr val="343332"/>
                </a:solidFill>
              </a:defRPr>
            </a:lvl4pPr>
            <a:lvl5pPr lvl="4">
              <a:spcBef>
                <a:spcPts val="900"/>
              </a:spcBef>
              <a:spcAft>
                <a:spcPts val="0"/>
              </a:spcAft>
              <a:buClr>
                <a:srgbClr val="343332"/>
              </a:buClr>
              <a:buSzPts val="800"/>
              <a:buNone/>
              <a:defRPr sz="800" i="1">
                <a:solidFill>
                  <a:srgbClr val="343332"/>
                </a:solidFill>
              </a:defRPr>
            </a:lvl5pPr>
            <a:lvl6pPr lvl="5">
              <a:spcBef>
                <a:spcPts val="180"/>
              </a:spcBef>
              <a:spcAft>
                <a:spcPts val="0"/>
              </a:spcAft>
              <a:buClr>
                <a:srgbClr val="343332"/>
              </a:buClr>
              <a:buSzPts val="800"/>
              <a:buNone/>
              <a:defRPr sz="800" i="1">
                <a:solidFill>
                  <a:srgbClr val="343332"/>
                </a:solidFill>
              </a:defRPr>
            </a:lvl6pPr>
            <a:lvl7pPr lvl="6">
              <a:spcBef>
                <a:spcPts val="180"/>
              </a:spcBef>
              <a:spcAft>
                <a:spcPts val="0"/>
              </a:spcAft>
              <a:buClr>
                <a:srgbClr val="343332"/>
              </a:buClr>
              <a:buSzPts val="800"/>
              <a:buNone/>
              <a:defRPr sz="800" i="1">
                <a:solidFill>
                  <a:srgbClr val="343332"/>
                </a:solidFill>
              </a:defRPr>
            </a:lvl7pPr>
            <a:lvl8pPr lvl="7">
              <a:spcBef>
                <a:spcPts val="180"/>
              </a:spcBef>
              <a:spcAft>
                <a:spcPts val="0"/>
              </a:spcAft>
              <a:buClr>
                <a:srgbClr val="343332"/>
              </a:buClr>
              <a:buSzPts val="800"/>
              <a:buNone/>
              <a:defRPr sz="800" i="1">
                <a:solidFill>
                  <a:srgbClr val="343332"/>
                </a:solidFill>
              </a:defRPr>
            </a:lvl8pPr>
            <a:lvl9pPr lvl="8">
              <a:spcBef>
                <a:spcPts val="180"/>
              </a:spcBef>
              <a:spcAft>
                <a:spcPts val="0"/>
              </a:spcAft>
              <a:buClr>
                <a:srgbClr val="343332"/>
              </a:buClr>
              <a:buSzPts val="800"/>
              <a:buNone/>
              <a:defRPr sz="800" i="1">
                <a:solidFill>
                  <a:srgbClr val="343332"/>
                </a:solidFill>
              </a:defRPr>
            </a:lvl9pPr>
          </a:lstStyle>
          <a:p>
            <a:endParaRPr/>
          </a:p>
        </p:txBody>
      </p:sp>
      <p:pic>
        <p:nvPicPr>
          <p:cNvPr id="1473" name="Google Shape;1473;p258"/>
          <p:cNvPicPr preferRelativeResize="0"/>
          <p:nvPr/>
        </p:nvPicPr>
        <p:blipFill rotWithShape="1">
          <a:blip r:embed="rId2">
            <a:alphaModFix/>
          </a:blip>
          <a:srcRect/>
          <a:stretch/>
        </p:blipFill>
        <p:spPr>
          <a:xfrm>
            <a:off x="681300" y="-22902"/>
            <a:ext cx="749222" cy="1001595"/>
          </a:xfrm>
          <a:prstGeom prst="rect">
            <a:avLst/>
          </a:prstGeom>
          <a:noFill/>
          <a:ln>
            <a:noFill/>
          </a:ln>
        </p:spPr>
      </p:pic>
      <p:pic>
        <p:nvPicPr>
          <p:cNvPr id="1474" name="Google Shape;1474;p258"/>
          <p:cNvPicPr preferRelativeResize="0"/>
          <p:nvPr/>
        </p:nvPicPr>
        <p:blipFill rotWithShape="1">
          <a:blip r:embed="rId3">
            <a:alphaModFix/>
          </a:blip>
          <a:srcRect/>
          <a:stretch/>
        </p:blipFill>
        <p:spPr>
          <a:xfrm>
            <a:off x="1570431" y="-70149"/>
            <a:ext cx="1102083" cy="1102083"/>
          </a:xfrm>
          <a:prstGeom prst="rect">
            <a:avLst/>
          </a:prstGeom>
          <a:noFill/>
          <a:ln>
            <a:noFill/>
          </a:ln>
        </p:spPr>
      </p:pic>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ext">
  <p:cSld name="1_Text_1">
    <p:spTree>
      <p:nvGrpSpPr>
        <p:cNvPr id="1" name="Shape 1475"/>
        <p:cNvGrpSpPr/>
        <p:nvPr/>
      </p:nvGrpSpPr>
      <p:grpSpPr>
        <a:xfrm>
          <a:off x="0" y="0"/>
          <a:ext cx="0" cy="0"/>
          <a:chOff x="0" y="0"/>
          <a:chExt cx="0" cy="0"/>
        </a:xfrm>
      </p:grpSpPr>
      <p:sp>
        <p:nvSpPr>
          <p:cNvPr id="1476" name="Google Shape;1476;p259"/>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sz="36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pic>
        <p:nvPicPr>
          <p:cNvPr id="1477" name="Google Shape;1477;p259"/>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478" name="Google Shape;1478;p259"/>
          <p:cNvSpPr txBox="1">
            <a:spLocks noGrp="1"/>
          </p:cNvSpPr>
          <p:nvPr>
            <p:ph type="sldNum" idx="12"/>
          </p:nvPr>
        </p:nvSpPr>
        <p:spPr>
          <a:xfrm>
            <a:off x="7991856" y="4606701"/>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
        <p:nvSpPr>
          <p:cNvPr id="1479" name="Google Shape;1479;p259"/>
          <p:cNvSpPr txBox="1">
            <a:spLocks noGrp="1"/>
          </p:cNvSpPr>
          <p:nvPr>
            <p:ph type="body" idx="1"/>
          </p:nvPr>
        </p:nvSpPr>
        <p:spPr>
          <a:xfrm>
            <a:off x="694944" y="1380744"/>
            <a:ext cx="3953700" cy="723000"/>
          </a:xfrm>
          <a:prstGeom prst="rect">
            <a:avLst/>
          </a:prstGeom>
        </p:spPr>
        <p:txBody>
          <a:bodyPr spcFirstLastPara="1" wrap="square" lIns="0" tIns="0" rIns="0" bIns="0" anchor="t" anchorCtr="0">
            <a:noAutofit/>
          </a:bodyPr>
          <a:lstStyle>
            <a:lvl1pPr marL="457200" lvl="0" indent="-355600">
              <a:lnSpc>
                <a:spcPct val="100000"/>
              </a:lnSpc>
              <a:spcBef>
                <a:spcPts val="0"/>
              </a:spcBef>
              <a:spcAft>
                <a:spcPts val="0"/>
              </a:spcAft>
              <a:buSzPts val="2000"/>
              <a:buChar char="●"/>
              <a:defRPr sz="2000" b="1"/>
            </a:lvl1pPr>
            <a:lvl2pPr marL="914400" lvl="1" indent="-330200">
              <a:spcBef>
                <a:spcPts val="500"/>
              </a:spcBef>
              <a:spcAft>
                <a:spcPts val="0"/>
              </a:spcAft>
              <a:buSzPts val="1600"/>
              <a:buChar char="●"/>
              <a:defRPr sz="2000"/>
            </a:lvl2pPr>
            <a:lvl3pPr marL="1371600" lvl="2" indent="-355600">
              <a:spcBef>
                <a:spcPts val="900"/>
              </a:spcBef>
              <a:spcAft>
                <a:spcPts val="0"/>
              </a:spcAft>
              <a:buSzPts val="2000"/>
              <a:buAutoNum type="arabicPeriod"/>
              <a:defRPr sz="2000"/>
            </a:lvl3pPr>
            <a:lvl4pPr marL="1828800" lvl="3" indent="-355600">
              <a:spcBef>
                <a:spcPts val="900"/>
              </a:spcBef>
              <a:spcAft>
                <a:spcPts val="0"/>
              </a:spcAft>
              <a:buSzPts val="2000"/>
              <a:buChar char="•"/>
              <a:defRPr sz="2000"/>
            </a:lvl4pPr>
            <a:lvl5pPr marL="2286000" lvl="4" indent="-355600">
              <a:spcBef>
                <a:spcPts val="900"/>
              </a:spcBef>
              <a:spcAft>
                <a:spcPts val="0"/>
              </a:spcAft>
              <a:buSzPts val="2000"/>
              <a:buChar char="•"/>
              <a:defRPr sz="2000"/>
            </a:lvl5pPr>
            <a:lvl6pPr marL="2743200" lvl="5" indent="-355600">
              <a:spcBef>
                <a:spcPts val="180"/>
              </a:spcBef>
              <a:spcAft>
                <a:spcPts val="0"/>
              </a:spcAft>
              <a:buSzPts val="2000"/>
              <a:buChar char="­"/>
              <a:defRPr sz="2000"/>
            </a:lvl6pPr>
            <a:lvl7pPr marL="3200400" lvl="6" indent="-355600">
              <a:spcBef>
                <a:spcPts val="180"/>
              </a:spcBef>
              <a:spcAft>
                <a:spcPts val="0"/>
              </a:spcAft>
              <a:buSzPts val="2000"/>
              <a:buChar char="­"/>
              <a:defRPr sz="2000"/>
            </a:lvl7pPr>
            <a:lvl8pPr marL="3657600" lvl="7" indent="-355600">
              <a:spcBef>
                <a:spcPts val="180"/>
              </a:spcBef>
              <a:spcAft>
                <a:spcPts val="0"/>
              </a:spcAft>
              <a:buSzPts val="2000"/>
              <a:buChar char="­"/>
              <a:defRPr sz="2000"/>
            </a:lvl8pPr>
            <a:lvl9pPr marL="4114800" lvl="8" indent="-355600">
              <a:spcBef>
                <a:spcPts val="180"/>
              </a:spcBef>
              <a:spcAft>
                <a:spcPts val="0"/>
              </a:spcAft>
              <a:buSzPts val="2000"/>
              <a:buChar char="­"/>
              <a:defRPr sz="2000"/>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matchingName="05 Cover (Artstor, black)">
  <p:cSld name="Jstor Cover (Red)_1">
    <p:bg>
      <p:bgPr>
        <a:solidFill>
          <a:schemeClr val="dk1"/>
        </a:solidFill>
        <a:effectLst/>
      </p:bgPr>
    </p:bg>
    <p:spTree>
      <p:nvGrpSpPr>
        <p:cNvPr id="1" name="Shape 1480"/>
        <p:cNvGrpSpPr/>
        <p:nvPr/>
      </p:nvGrpSpPr>
      <p:grpSpPr>
        <a:xfrm>
          <a:off x="0" y="0"/>
          <a:ext cx="0" cy="0"/>
          <a:chOff x="0" y="0"/>
          <a:chExt cx="0" cy="0"/>
        </a:xfrm>
      </p:grpSpPr>
      <p:sp>
        <p:nvSpPr>
          <p:cNvPr id="1481" name="Google Shape;1481;p260"/>
          <p:cNvSpPr txBox="1">
            <a:spLocks noGrp="1"/>
          </p:cNvSpPr>
          <p:nvPr>
            <p:ph type="title"/>
          </p:nvPr>
        </p:nvSpPr>
        <p:spPr>
          <a:xfrm>
            <a:off x="699715" y="1339969"/>
            <a:ext cx="6217800" cy="1737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5000"/>
              <a:buFont typeface="Times"/>
              <a:buNone/>
              <a:defRPr sz="5000">
                <a:solidFill>
                  <a:schemeClr val="lt1"/>
                </a:solidFill>
              </a:defRPr>
            </a:lvl1pPr>
            <a:lvl2pPr lvl="1">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1482" name="Google Shape;1482;p260"/>
          <p:cNvSpPr txBox="1">
            <a:spLocks noGrp="1"/>
          </p:cNvSpPr>
          <p:nvPr>
            <p:ph type="subTitle" idx="1"/>
          </p:nvPr>
        </p:nvSpPr>
        <p:spPr>
          <a:xfrm>
            <a:off x="704088" y="3675888"/>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None/>
              <a:defRPr sz="1200" b="1">
                <a:solidFill>
                  <a:schemeClr val="lt1"/>
                </a:solidFill>
              </a:defRPr>
            </a:lvl1pPr>
            <a:lvl2pPr lvl="1">
              <a:spcBef>
                <a:spcPts val="500"/>
              </a:spcBef>
              <a:spcAft>
                <a:spcPts val="0"/>
              </a:spcAft>
              <a:buClr>
                <a:schemeClr val="lt1"/>
              </a:buClr>
              <a:buSzPts val="1200"/>
              <a:buNone/>
              <a:defRPr sz="1200" b="1">
                <a:solidFill>
                  <a:schemeClr val="lt1"/>
                </a:solidFill>
              </a:defRPr>
            </a:lvl2pPr>
            <a:lvl3pPr lvl="2">
              <a:spcBef>
                <a:spcPts val="900"/>
              </a:spcBef>
              <a:spcAft>
                <a:spcPts val="0"/>
              </a:spcAft>
              <a:buClr>
                <a:schemeClr val="lt1"/>
              </a:buClr>
              <a:buSzPts val="1200"/>
              <a:buNone/>
              <a:defRPr sz="1200" b="1">
                <a:solidFill>
                  <a:schemeClr val="lt1"/>
                </a:solidFill>
              </a:defRPr>
            </a:lvl3pPr>
            <a:lvl4pPr lvl="3">
              <a:spcBef>
                <a:spcPts val="900"/>
              </a:spcBef>
              <a:spcAft>
                <a:spcPts val="0"/>
              </a:spcAft>
              <a:buClr>
                <a:schemeClr val="lt1"/>
              </a:buClr>
              <a:buSzPts val="1200"/>
              <a:buNone/>
              <a:defRPr sz="1200" b="1">
                <a:solidFill>
                  <a:schemeClr val="lt1"/>
                </a:solidFill>
              </a:defRPr>
            </a:lvl4pPr>
            <a:lvl5pPr lvl="4">
              <a:spcBef>
                <a:spcPts val="900"/>
              </a:spcBef>
              <a:spcAft>
                <a:spcPts val="0"/>
              </a:spcAft>
              <a:buClr>
                <a:schemeClr val="lt1"/>
              </a:buClr>
              <a:buSzPts val="1200"/>
              <a:buNone/>
              <a:defRPr sz="1200" b="1">
                <a:solidFill>
                  <a:schemeClr val="lt1"/>
                </a:solidFill>
              </a:defRPr>
            </a:lvl5pPr>
            <a:lvl6pPr lvl="5">
              <a:spcBef>
                <a:spcPts val="180"/>
              </a:spcBef>
              <a:spcAft>
                <a:spcPts val="0"/>
              </a:spcAft>
              <a:buClr>
                <a:schemeClr val="lt1"/>
              </a:buClr>
              <a:buSzPts val="1200"/>
              <a:buNone/>
              <a:defRPr sz="1200" b="1">
                <a:solidFill>
                  <a:schemeClr val="lt1"/>
                </a:solidFill>
              </a:defRPr>
            </a:lvl6pPr>
            <a:lvl7pPr lvl="6">
              <a:spcBef>
                <a:spcPts val="180"/>
              </a:spcBef>
              <a:spcAft>
                <a:spcPts val="0"/>
              </a:spcAft>
              <a:buClr>
                <a:schemeClr val="lt1"/>
              </a:buClr>
              <a:buSzPts val="1200"/>
              <a:buNone/>
              <a:defRPr sz="1200" b="1">
                <a:solidFill>
                  <a:schemeClr val="lt1"/>
                </a:solidFill>
              </a:defRPr>
            </a:lvl7pPr>
            <a:lvl8pPr lvl="7">
              <a:spcBef>
                <a:spcPts val="180"/>
              </a:spcBef>
              <a:spcAft>
                <a:spcPts val="0"/>
              </a:spcAft>
              <a:buClr>
                <a:schemeClr val="lt1"/>
              </a:buClr>
              <a:buSzPts val="1200"/>
              <a:buNone/>
              <a:defRPr sz="1200" b="1">
                <a:solidFill>
                  <a:schemeClr val="lt1"/>
                </a:solidFill>
              </a:defRPr>
            </a:lvl8pPr>
            <a:lvl9pPr lvl="8">
              <a:spcBef>
                <a:spcPts val="180"/>
              </a:spcBef>
              <a:spcAft>
                <a:spcPts val="0"/>
              </a:spcAft>
              <a:buClr>
                <a:schemeClr val="lt1"/>
              </a:buClr>
              <a:buSzPts val="1200"/>
              <a:buNone/>
              <a:defRPr sz="1200" b="1">
                <a:solidFill>
                  <a:schemeClr val="lt1"/>
                </a:solidFill>
              </a:defRPr>
            </a:lvl9pPr>
          </a:lstStyle>
          <a:p>
            <a:endParaRPr/>
          </a:p>
        </p:txBody>
      </p:sp>
      <p:sp>
        <p:nvSpPr>
          <p:cNvPr id="1483" name="Google Shape;1483;p260"/>
          <p:cNvSpPr txBox="1">
            <a:spLocks noGrp="1"/>
          </p:cNvSpPr>
          <p:nvPr>
            <p:ph type="subTitle" idx="2"/>
          </p:nvPr>
        </p:nvSpPr>
        <p:spPr>
          <a:xfrm>
            <a:off x="704088" y="3886200"/>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500"/>
              </a:spcBef>
              <a:spcAft>
                <a:spcPts val="0"/>
              </a:spcAft>
              <a:buClr>
                <a:schemeClr val="lt1"/>
              </a:buClr>
              <a:buSzPts val="1200"/>
              <a:buNone/>
              <a:defRPr sz="1200">
                <a:solidFill>
                  <a:schemeClr val="lt1"/>
                </a:solidFill>
              </a:defRPr>
            </a:lvl2pPr>
            <a:lvl3pPr lvl="2">
              <a:spcBef>
                <a:spcPts val="900"/>
              </a:spcBef>
              <a:spcAft>
                <a:spcPts val="0"/>
              </a:spcAft>
              <a:buClr>
                <a:schemeClr val="lt1"/>
              </a:buClr>
              <a:buSzPts val="1200"/>
              <a:buNone/>
              <a:defRPr sz="1200">
                <a:solidFill>
                  <a:schemeClr val="lt1"/>
                </a:solidFill>
              </a:defRPr>
            </a:lvl3pPr>
            <a:lvl4pPr lvl="3">
              <a:spcBef>
                <a:spcPts val="900"/>
              </a:spcBef>
              <a:spcAft>
                <a:spcPts val="0"/>
              </a:spcAft>
              <a:buClr>
                <a:schemeClr val="lt1"/>
              </a:buClr>
              <a:buSzPts val="1200"/>
              <a:buNone/>
              <a:defRPr sz="1200">
                <a:solidFill>
                  <a:schemeClr val="lt1"/>
                </a:solidFill>
              </a:defRPr>
            </a:lvl4pPr>
            <a:lvl5pPr lvl="4">
              <a:spcBef>
                <a:spcPts val="900"/>
              </a:spcBef>
              <a:spcAft>
                <a:spcPts val="0"/>
              </a:spcAft>
              <a:buClr>
                <a:schemeClr val="lt1"/>
              </a:buClr>
              <a:buSzPts val="1200"/>
              <a:buNone/>
              <a:defRPr sz="1200">
                <a:solidFill>
                  <a:schemeClr val="lt1"/>
                </a:solidFill>
              </a:defRPr>
            </a:lvl5pPr>
            <a:lvl6pPr lvl="5">
              <a:spcBef>
                <a:spcPts val="180"/>
              </a:spcBef>
              <a:spcAft>
                <a:spcPts val="0"/>
              </a:spcAft>
              <a:buClr>
                <a:schemeClr val="lt1"/>
              </a:buClr>
              <a:buSzPts val="1200"/>
              <a:buNone/>
              <a:defRPr sz="1200">
                <a:solidFill>
                  <a:schemeClr val="lt1"/>
                </a:solidFill>
              </a:defRPr>
            </a:lvl6pPr>
            <a:lvl7pPr lvl="6">
              <a:spcBef>
                <a:spcPts val="180"/>
              </a:spcBef>
              <a:spcAft>
                <a:spcPts val="0"/>
              </a:spcAft>
              <a:buClr>
                <a:schemeClr val="lt1"/>
              </a:buClr>
              <a:buSzPts val="1200"/>
              <a:buNone/>
              <a:defRPr sz="1200">
                <a:solidFill>
                  <a:schemeClr val="lt1"/>
                </a:solidFill>
              </a:defRPr>
            </a:lvl7pPr>
            <a:lvl8pPr lvl="7">
              <a:spcBef>
                <a:spcPts val="180"/>
              </a:spcBef>
              <a:spcAft>
                <a:spcPts val="0"/>
              </a:spcAft>
              <a:buClr>
                <a:schemeClr val="lt1"/>
              </a:buClr>
              <a:buSzPts val="1200"/>
              <a:buNone/>
              <a:defRPr sz="1200">
                <a:solidFill>
                  <a:schemeClr val="lt1"/>
                </a:solidFill>
              </a:defRPr>
            </a:lvl8pPr>
            <a:lvl9pPr lvl="8">
              <a:spcBef>
                <a:spcPts val="180"/>
              </a:spcBef>
              <a:spcAft>
                <a:spcPts val="0"/>
              </a:spcAft>
              <a:buClr>
                <a:schemeClr val="lt1"/>
              </a:buClr>
              <a:buSzPts val="1200"/>
              <a:buNone/>
              <a:defRPr sz="1200">
                <a:solidFill>
                  <a:schemeClr val="lt1"/>
                </a:solidFill>
              </a:defRPr>
            </a:lvl9pPr>
          </a:lstStyle>
          <a:p>
            <a:endParaRPr/>
          </a:p>
        </p:txBody>
      </p:sp>
      <p:sp>
        <p:nvSpPr>
          <p:cNvPr id="1484" name="Google Shape;1484;p260"/>
          <p:cNvSpPr txBox="1">
            <a:spLocks noGrp="1"/>
          </p:cNvSpPr>
          <p:nvPr>
            <p:ph type="subTitle" idx="3"/>
          </p:nvPr>
        </p:nvSpPr>
        <p:spPr>
          <a:xfrm>
            <a:off x="704088" y="4315968"/>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500"/>
              </a:spcBef>
              <a:spcAft>
                <a:spcPts val="0"/>
              </a:spcAft>
              <a:buClr>
                <a:schemeClr val="lt1"/>
              </a:buClr>
              <a:buSzPts val="1200"/>
              <a:buNone/>
              <a:defRPr sz="1200">
                <a:solidFill>
                  <a:schemeClr val="lt1"/>
                </a:solidFill>
              </a:defRPr>
            </a:lvl2pPr>
            <a:lvl3pPr lvl="2">
              <a:spcBef>
                <a:spcPts val="900"/>
              </a:spcBef>
              <a:spcAft>
                <a:spcPts val="0"/>
              </a:spcAft>
              <a:buClr>
                <a:schemeClr val="lt1"/>
              </a:buClr>
              <a:buSzPts val="1200"/>
              <a:buNone/>
              <a:defRPr sz="1200">
                <a:solidFill>
                  <a:schemeClr val="lt1"/>
                </a:solidFill>
              </a:defRPr>
            </a:lvl3pPr>
            <a:lvl4pPr lvl="3">
              <a:spcBef>
                <a:spcPts val="900"/>
              </a:spcBef>
              <a:spcAft>
                <a:spcPts val="0"/>
              </a:spcAft>
              <a:buClr>
                <a:schemeClr val="lt1"/>
              </a:buClr>
              <a:buSzPts val="1200"/>
              <a:buNone/>
              <a:defRPr sz="1200">
                <a:solidFill>
                  <a:schemeClr val="lt1"/>
                </a:solidFill>
              </a:defRPr>
            </a:lvl4pPr>
            <a:lvl5pPr lvl="4">
              <a:spcBef>
                <a:spcPts val="900"/>
              </a:spcBef>
              <a:spcAft>
                <a:spcPts val="0"/>
              </a:spcAft>
              <a:buClr>
                <a:schemeClr val="lt1"/>
              </a:buClr>
              <a:buSzPts val="1200"/>
              <a:buNone/>
              <a:defRPr sz="1200">
                <a:solidFill>
                  <a:schemeClr val="lt1"/>
                </a:solidFill>
              </a:defRPr>
            </a:lvl5pPr>
            <a:lvl6pPr lvl="5">
              <a:spcBef>
                <a:spcPts val="180"/>
              </a:spcBef>
              <a:spcAft>
                <a:spcPts val="0"/>
              </a:spcAft>
              <a:buClr>
                <a:schemeClr val="lt1"/>
              </a:buClr>
              <a:buSzPts val="1200"/>
              <a:buNone/>
              <a:defRPr sz="1200">
                <a:solidFill>
                  <a:schemeClr val="lt1"/>
                </a:solidFill>
              </a:defRPr>
            </a:lvl6pPr>
            <a:lvl7pPr lvl="6">
              <a:spcBef>
                <a:spcPts val="180"/>
              </a:spcBef>
              <a:spcAft>
                <a:spcPts val="0"/>
              </a:spcAft>
              <a:buClr>
                <a:schemeClr val="lt1"/>
              </a:buClr>
              <a:buSzPts val="1200"/>
              <a:buNone/>
              <a:defRPr sz="1200">
                <a:solidFill>
                  <a:schemeClr val="lt1"/>
                </a:solidFill>
              </a:defRPr>
            </a:lvl7pPr>
            <a:lvl8pPr lvl="7">
              <a:spcBef>
                <a:spcPts val="180"/>
              </a:spcBef>
              <a:spcAft>
                <a:spcPts val="0"/>
              </a:spcAft>
              <a:buClr>
                <a:schemeClr val="lt1"/>
              </a:buClr>
              <a:buSzPts val="1200"/>
              <a:buNone/>
              <a:defRPr sz="1200">
                <a:solidFill>
                  <a:schemeClr val="lt1"/>
                </a:solidFill>
              </a:defRPr>
            </a:lvl8pPr>
            <a:lvl9pPr lvl="8">
              <a:spcBef>
                <a:spcPts val="180"/>
              </a:spcBef>
              <a:spcAft>
                <a:spcPts val="0"/>
              </a:spcAft>
              <a:buClr>
                <a:schemeClr val="lt1"/>
              </a:buClr>
              <a:buSzPts val="1200"/>
              <a:buNone/>
              <a:defRPr sz="1200">
                <a:solidFill>
                  <a:schemeClr val="lt1"/>
                </a:solidFill>
              </a:defRPr>
            </a:lvl9pPr>
          </a:lstStyle>
          <a:p>
            <a:endParaRPr/>
          </a:p>
        </p:txBody>
      </p:sp>
      <p:pic>
        <p:nvPicPr>
          <p:cNvPr id="1485" name="Google Shape;1485;p260"/>
          <p:cNvPicPr preferRelativeResize="0"/>
          <p:nvPr/>
        </p:nvPicPr>
        <p:blipFill rotWithShape="1">
          <a:blip r:embed="rId2">
            <a:alphaModFix/>
          </a:blip>
          <a:srcRect/>
          <a:stretch/>
        </p:blipFill>
        <p:spPr>
          <a:xfrm>
            <a:off x="674331" y="-70149"/>
            <a:ext cx="1102083" cy="1102083"/>
          </a:xfrm>
          <a:prstGeom prst="rect">
            <a:avLst/>
          </a:prstGeom>
          <a:noFill/>
          <a:ln>
            <a:noFill/>
          </a:ln>
        </p:spPr>
      </p:pic>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matchingName="06 Cover (Artstor, white)">
  <p:cSld name="Jstor Cover_1">
    <p:bg>
      <p:bgPr>
        <a:solidFill>
          <a:schemeClr val="lt1"/>
        </a:solidFill>
        <a:effectLst/>
      </p:bgPr>
    </p:bg>
    <p:spTree>
      <p:nvGrpSpPr>
        <p:cNvPr id="1" name="Shape 1486"/>
        <p:cNvGrpSpPr/>
        <p:nvPr/>
      </p:nvGrpSpPr>
      <p:grpSpPr>
        <a:xfrm>
          <a:off x="0" y="0"/>
          <a:ext cx="0" cy="0"/>
          <a:chOff x="0" y="0"/>
          <a:chExt cx="0" cy="0"/>
        </a:xfrm>
      </p:grpSpPr>
      <p:sp>
        <p:nvSpPr>
          <p:cNvPr id="1487" name="Google Shape;1487;p261"/>
          <p:cNvSpPr txBox="1">
            <a:spLocks noGrp="1"/>
          </p:cNvSpPr>
          <p:nvPr>
            <p:ph type="title"/>
          </p:nvPr>
        </p:nvSpPr>
        <p:spPr>
          <a:xfrm>
            <a:off x="699715" y="1339969"/>
            <a:ext cx="6217800" cy="17373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5000"/>
              <a:buFont typeface="Times"/>
              <a:buNone/>
              <a:defRPr sz="5000"/>
            </a:lvl1pPr>
            <a:lvl2pPr lvl="1">
              <a:spcBef>
                <a:spcPts val="0"/>
              </a:spcBef>
              <a:spcAft>
                <a:spcPts val="0"/>
              </a:spcAft>
              <a:buClr>
                <a:schemeClr val="dk1"/>
              </a:buClr>
              <a:buSzPts val="5000"/>
              <a:buFont typeface="Times"/>
              <a:buNone/>
              <a:defRPr sz="5000">
                <a:latin typeface="Times"/>
                <a:ea typeface="Times"/>
                <a:cs typeface="Times"/>
                <a:sym typeface="Times"/>
              </a:defRPr>
            </a:lvl2pPr>
            <a:lvl3pPr lvl="2">
              <a:spcBef>
                <a:spcPts val="0"/>
              </a:spcBef>
              <a:spcAft>
                <a:spcPts val="0"/>
              </a:spcAft>
              <a:buClr>
                <a:schemeClr val="dk1"/>
              </a:buClr>
              <a:buSzPts val="5000"/>
              <a:buFont typeface="Times"/>
              <a:buNone/>
              <a:defRPr sz="5000">
                <a:latin typeface="Times"/>
                <a:ea typeface="Times"/>
                <a:cs typeface="Times"/>
                <a:sym typeface="Times"/>
              </a:defRPr>
            </a:lvl3pPr>
            <a:lvl4pPr lvl="3">
              <a:spcBef>
                <a:spcPts val="0"/>
              </a:spcBef>
              <a:spcAft>
                <a:spcPts val="0"/>
              </a:spcAft>
              <a:buClr>
                <a:schemeClr val="dk1"/>
              </a:buClr>
              <a:buSzPts val="5000"/>
              <a:buFont typeface="Times"/>
              <a:buNone/>
              <a:defRPr sz="5000">
                <a:latin typeface="Times"/>
                <a:ea typeface="Times"/>
                <a:cs typeface="Times"/>
                <a:sym typeface="Times"/>
              </a:defRPr>
            </a:lvl4pPr>
            <a:lvl5pPr lvl="4">
              <a:spcBef>
                <a:spcPts val="0"/>
              </a:spcBef>
              <a:spcAft>
                <a:spcPts val="0"/>
              </a:spcAft>
              <a:buClr>
                <a:schemeClr val="dk1"/>
              </a:buClr>
              <a:buSzPts val="5000"/>
              <a:buFont typeface="Times"/>
              <a:buNone/>
              <a:defRPr sz="5000">
                <a:latin typeface="Times"/>
                <a:ea typeface="Times"/>
                <a:cs typeface="Times"/>
                <a:sym typeface="Times"/>
              </a:defRPr>
            </a:lvl5pPr>
            <a:lvl6pPr lvl="5">
              <a:spcBef>
                <a:spcPts val="0"/>
              </a:spcBef>
              <a:spcAft>
                <a:spcPts val="0"/>
              </a:spcAft>
              <a:buClr>
                <a:schemeClr val="dk1"/>
              </a:buClr>
              <a:buSzPts val="5000"/>
              <a:buFont typeface="Times"/>
              <a:buNone/>
              <a:defRPr sz="5000">
                <a:latin typeface="Times"/>
                <a:ea typeface="Times"/>
                <a:cs typeface="Times"/>
                <a:sym typeface="Times"/>
              </a:defRPr>
            </a:lvl6pPr>
            <a:lvl7pPr lvl="6">
              <a:spcBef>
                <a:spcPts val="0"/>
              </a:spcBef>
              <a:spcAft>
                <a:spcPts val="0"/>
              </a:spcAft>
              <a:buClr>
                <a:schemeClr val="dk1"/>
              </a:buClr>
              <a:buSzPts val="5000"/>
              <a:buFont typeface="Times"/>
              <a:buNone/>
              <a:defRPr sz="5000">
                <a:latin typeface="Times"/>
                <a:ea typeface="Times"/>
                <a:cs typeface="Times"/>
                <a:sym typeface="Times"/>
              </a:defRPr>
            </a:lvl7pPr>
            <a:lvl8pPr lvl="7">
              <a:spcBef>
                <a:spcPts val="0"/>
              </a:spcBef>
              <a:spcAft>
                <a:spcPts val="0"/>
              </a:spcAft>
              <a:buClr>
                <a:schemeClr val="dk1"/>
              </a:buClr>
              <a:buSzPts val="5000"/>
              <a:buFont typeface="Times"/>
              <a:buNone/>
              <a:defRPr sz="5000">
                <a:latin typeface="Times"/>
                <a:ea typeface="Times"/>
                <a:cs typeface="Times"/>
                <a:sym typeface="Times"/>
              </a:defRPr>
            </a:lvl8pPr>
            <a:lvl9pPr lvl="8">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1488" name="Google Shape;1488;p261"/>
          <p:cNvSpPr txBox="1">
            <a:spLocks noGrp="1"/>
          </p:cNvSpPr>
          <p:nvPr>
            <p:ph type="subTitle" idx="1"/>
          </p:nvPr>
        </p:nvSpPr>
        <p:spPr>
          <a:xfrm>
            <a:off x="704088" y="3675888"/>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b="1"/>
            </a:lvl1pPr>
            <a:lvl2pPr lvl="1">
              <a:spcBef>
                <a:spcPts val="500"/>
              </a:spcBef>
              <a:spcAft>
                <a:spcPts val="0"/>
              </a:spcAft>
              <a:buClr>
                <a:schemeClr val="dk1"/>
              </a:buClr>
              <a:buSzPts val="1200"/>
              <a:buNone/>
              <a:defRPr sz="1200" b="1"/>
            </a:lvl2pPr>
            <a:lvl3pPr lvl="2">
              <a:spcBef>
                <a:spcPts val="900"/>
              </a:spcBef>
              <a:spcAft>
                <a:spcPts val="0"/>
              </a:spcAft>
              <a:buSzPts val="1200"/>
              <a:buNone/>
              <a:defRPr sz="1200" b="1"/>
            </a:lvl3pPr>
            <a:lvl4pPr lvl="3">
              <a:spcBef>
                <a:spcPts val="900"/>
              </a:spcBef>
              <a:spcAft>
                <a:spcPts val="0"/>
              </a:spcAft>
              <a:buClr>
                <a:schemeClr val="dk1"/>
              </a:buClr>
              <a:buSzPts val="1200"/>
              <a:buNone/>
              <a:defRPr sz="1200" b="1"/>
            </a:lvl4pPr>
            <a:lvl5pPr lvl="4">
              <a:spcBef>
                <a:spcPts val="900"/>
              </a:spcBef>
              <a:spcAft>
                <a:spcPts val="0"/>
              </a:spcAft>
              <a:buClr>
                <a:schemeClr val="dk1"/>
              </a:buClr>
              <a:buSzPts val="1200"/>
              <a:buNone/>
              <a:defRPr sz="1200" b="1"/>
            </a:lvl5pPr>
            <a:lvl6pPr lvl="5">
              <a:spcBef>
                <a:spcPts val="180"/>
              </a:spcBef>
              <a:spcAft>
                <a:spcPts val="0"/>
              </a:spcAft>
              <a:buClr>
                <a:schemeClr val="dk1"/>
              </a:buClr>
              <a:buSzPts val="1200"/>
              <a:buNone/>
              <a:defRPr sz="1200" b="1"/>
            </a:lvl6pPr>
            <a:lvl7pPr lvl="6">
              <a:spcBef>
                <a:spcPts val="180"/>
              </a:spcBef>
              <a:spcAft>
                <a:spcPts val="0"/>
              </a:spcAft>
              <a:buClr>
                <a:schemeClr val="dk1"/>
              </a:buClr>
              <a:buSzPts val="1200"/>
              <a:buNone/>
              <a:defRPr sz="1200" b="1"/>
            </a:lvl7pPr>
            <a:lvl8pPr lvl="7">
              <a:spcBef>
                <a:spcPts val="180"/>
              </a:spcBef>
              <a:spcAft>
                <a:spcPts val="0"/>
              </a:spcAft>
              <a:buClr>
                <a:schemeClr val="dk1"/>
              </a:buClr>
              <a:buSzPts val="1200"/>
              <a:buNone/>
              <a:defRPr sz="1200" b="1"/>
            </a:lvl8pPr>
            <a:lvl9pPr lvl="8">
              <a:spcBef>
                <a:spcPts val="180"/>
              </a:spcBef>
              <a:spcAft>
                <a:spcPts val="0"/>
              </a:spcAft>
              <a:buClr>
                <a:schemeClr val="dk1"/>
              </a:buClr>
              <a:buSzPts val="1200"/>
              <a:buNone/>
              <a:defRPr sz="1200" b="1"/>
            </a:lvl9pPr>
          </a:lstStyle>
          <a:p>
            <a:endParaRPr/>
          </a:p>
        </p:txBody>
      </p:sp>
      <p:sp>
        <p:nvSpPr>
          <p:cNvPr id="1489" name="Google Shape;1489;p261"/>
          <p:cNvSpPr txBox="1">
            <a:spLocks noGrp="1"/>
          </p:cNvSpPr>
          <p:nvPr>
            <p:ph type="subTitle" idx="2"/>
          </p:nvPr>
        </p:nvSpPr>
        <p:spPr>
          <a:xfrm>
            <a:off x="704088" y="3886200"/>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a:lvl1pPr>
            <a:lvl2pPr lvl="1">
              <a:spcBef>
                <a:spcPts val="500"/>
              </a:spcBef>
              <a:spcAft>
                <a:spcPts val="0"/>
              </a:spcAft>
              <a:buClr>
                <a:schemeClr val="dk1"/>
              </a:buClr>
              <a:buSzPts val="1200"/>
              <a:buNone/>
              <a:defRPr sz="1200"/>
            </a:lvl2pPr>
            <a:lvl3pPr lvl="2">
              <a:spcBef>
                <a:spcPts val="900"/>
              </a:spcBef>
              <a:spcAft>
                <a:spcPts val="0"/>
              </a:spcAft>
              <a:buSzPts val="1200"/>
              <a:buNone/>
              <a:defRPr sz="1200"/>
            </a:lvl3pPr>
            <a:lvl4pPr lvl="3">
              <a:spcBef>
                <a:spcPts val="900"/>
              </a:spcBef>
              <a:spcAft>
                <a:spcPts val="0"/>
              </a:spcAft>
              <a:buClr>
                <a:schemeClr val="dk1"/>
              </a:buClr>
              <a:buSzPts val="1200"/>
              <a:buNone/>
              <a:defRPr sz="1200"/>
            </a:lvl4pPr>
            <a:lvl5pPr lvl="4">
              <a:spcBef>
                <a:spcPts val="900"/>
              </a:spcBef>
              <a:spcAft>
                <a:spcPts val="0"/>
              </a:spcAft>
              <a:buClr>
                <a:schemeClr val="dk1"/>
              </a:buClr>
              <a:buSzPts val="1200"/>
              <a:buNone/>
              <a:defRPr sz="1200"/>
            </a:lvl5pPr>
            <a:lvl6pPr lvl="5">
              <a:spcBef>
                <a:spcPts val="180"/>
              </a:spcBef>
              <a:spcAft>
                <a:spcPts val="0"/>
              </a:spcAft>
              <a:buClr>
                <a:schemeClr val="dk1"/>
              </a:buClr>
              <a:buSzPts val="1200"/>
              <a:buNone/>
              <a:defRPr sz="1200"/>
            </a:lvl6pPr>
            <a:lvl7pPr lvl="6">
              <a:spcBef>
                <a:spcPts val="180"/>
              </a:spcBef>
              <a:spcAft>
                <a:spcPts val="0"/>
              </a:spcAft>
              <a:buClr>
                <a:schemeClr val="dk1"/>
              </a:buClr>
              <a:buSzPts val="1200"/>
              <a:buNone/>
              <a:defRPr sz="1200"/>
            </a:lvl7pPr>
            <a:lvl8pPr lvl="7">
              <a:spcBef>
                <a:spcPts val="180"/>
              </a:spcBef>
              <a:spcAft>
                <a:spcPts val="0"/>
              </a:spcAft>
              <a:buClr>
                <a:schemeClr val="dk1"/>
              </a:buClr>
              <a:buSzPts val="1200"/>
              <a:buNone/>
              <a:defRPr sz="1200"/>
            </a:lvl8pPr>
            <a:lvl9pPr lvl="8">
              <a:spcBef>
                <a:spcPts val="180"/>
              </a:spcBef>
              <a:spcAft>
                <a:spcPts val="0"/>
              </a:spcAft>
              <a:buClr>
                <a:schemeClr val="dk1"/>
              </a:buClr>
              <a:buSzPts val="1200"/>
              <a:buNone/>
              <a:defRPr sz="1200"/>
            </a:lvl9pPr>
          </a:lstStyle>
          <a:p>
            <a:endParaRPr/>
          </a:p>
        </p:txBody>
      </p:sp>
      <p:sp>
        <p:nvSpPr>
          <p:cNvPr id="1490" name="Google Shape;1490;p261"/>
          <p:cNvSpPr txBox="1">
            <a:spLocks noGrp="1"/>
          </p:cNvSpPr>
          <p:nvPr>
            <p:ph type="subTitle" idx="3"/>
          </p:nvPr>
        </p:nvSpPr>
        <p:spPr>
          <a:xfrm>
            <a:off x="704088" y="4315968"/>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a:lvl1pPr>
            <a:lvl2pPr lvl="1">
              <a:spcBef>
                <a:spcPts val="500"/>
              </a:spcBef>
              <a:spcAft>
                <a:spcPts val="0"/>
              </a:spcAft>
              <a:buClr>
                <a:schemeClr val="dk1"/>
              </a:buClr>
              <a:buSzPts val="1200"/>
              <a:buNone/>
              <a:defRPr sz="1200"/>
            </a:lvl2pPr>
            <a:lvl3pPr lvl="2">
              <a:spcBef>
                <a:spcPts val="900"/>
              </a:spcBef>
              <a:spcAft>
                <a:spcPts val="0"/>
              </a:spcAft>
              <a:buSzPts val="1200"/>
              <a:buNone/>
              <a:defRPr sz="1200"/>
            </a:lvl3pPr>
            <a:lvl4pPr lvl="3">
              <a:spcBef>
                <a:spcPts val="900"/>
              </a:spcBef>
              <a:spcAft>
                <a:spcPts val="0"/>
              </a:spcAft>
              <a:buClr>
                <a:schemeClr val="dk1"/>
              </a:buClr>
              <a:buSzPts val="1200"/>
              <a:buNone/>
              <a:defRPr sz="1200"/>
            </a:lvl4pPr>
            <a:lvl5pPr lvl="4">
              <a:spcBef>
                <a:spcPts val="900"/>
              </a:spcBef>
              <a:spcAft>
                <a:spcPts val="0"/>
              </a:spcAft>
              <a:buClr>
                <a:schemeClr val="dk1"/>
              </a:buClr>
              <a:buSzPts val="1200"/>
              <a:buNone/>
              <a:defRPr sz="1200"/>
            </a:lvl5pPr>
            <a:lvl6pPr lvl="5">
              <a:spcBef>
                <a:spcPts val="180"/>
              </a:spcBef>
              <a:spcAft>
                <a:spcPts val="0"/>
              </a:spcAft>
              <a:buClr>
                <a:schemeClr val="dk1"/>
              </a:buClr>
              <a:buSzPts val="1200"/>
              <a:buNone/>
              <a:defRPr sz="1200"/>
            </a:lvl6pPr>
            <a:lvl7pPr lvl="6">
              <a:spcBef>
                <a:spcPts val="180"/>
              </a:spcBef>
              <a:spcAft>
                <a:spcPts val="0"/>
              </a:spcAft>
              <a:buClr>
                <a:schemeClr val="dk1"/>
              </a:buClr>
              <a:buSzPts val="1200"/>
              <a:buNone/>
              <a:defRPr sz="1200"/>
            </a:lvl7pPr>
            <a:lvl8pPr lvl="7">
              <a:spcBef>
                <a:spcPts val="180"/>
              </a:spcBef>
              <a:spcAft>
                <a:spcPts val="0"/>
              </a:spcAft>
              <a:buClr>
                <a:schemeClr val="dk1"/>
              </a:buClr>
              <a:buSzPts val="1200"/>
              <a:buNone/>
              <a:defRPr sz="1200"/>
            </a:lvl8pPr>
            <a:lvl9pPr lvl="8">
              <a:spcBef>
                <a:spcPts val="180"/>
              </a:spcBef>
              <a:spcAft>
                <a:spcPts val="0"/>
              </a:spcAft>
              <a:buClr>
                <a:schemeClr val="dk1"/>
              </a:buClr>
              <a:buSzPts val="1200"/>
              <a:buNone/>
              <a:defRPr sz="1200"/>
            </a:lvl9pPr>
          </a:lstStyle>
          <a:p>
            <a:endParaRPr/>
          </a:p>
        </p:txBody>
      </p:sp>
      <p:pic>
        <p:nvPicPr>
          <p:cNvPr id="1491" name="Google Shape;1491;p261"/>
          <p:cNvPicPr preferRelativeResize="0"/>
          <p:nvPr/>
        </p:nvPicPr>
        <p:blipFill rotWithShape="1">
          <a:blip r:embed="rId2">
            <a:alphaModFix/>
          </a:blip>
          <a:srcRect/>
          <a:stretch/>
        </p:blipFill>
        <p:spPr>
          <a:xfrm>
            <a:off x="674331" y="-70149"/>
            <a:ext cx="1102083" cy="1102083"/>
          </a:xfrm>
          <a:prstGeom prst="rect">
            <a:avLst/>
          </a:prstGeom>
          <a:noFill/>
          <a:ln>
            <a:noFill/>
          </a:ln>
        </p:spPr>
      </p:pic>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matchingName="07 Cover (Artstor, white with image)">
  <p:cSld name="Jstor Cover Pic 2_1">
    <p:bg>
      <p:bgPr>
        <a:solidFill>
          <a:schemeClr val="lt1"/>
        </a:solidFill>
        <a:effectLst/>
      </p:bgPr>
    </p:bg>
    <p:spTree>
      <p:nvGrpSpPr>
        <p:cNvPr id="1" name="Shape 1492"/>
        <p:cNvGrpSpPr/>
        <p:nvPr/>
      </p:nvGrpSpPr>
      <p:grpSpPr>
        <a:xfrm>
          <a:off x="0" y="0"/>
          <a:ext cx="0" cy="0"/>
          <a:chOff x="0" y="0"/>
          <a:chExt cx="0" cy="0"/>
        </a:xfrm>
      </p:grpSpPr>
      <p:sp>
        <p:nvSpPr>
          <p:cNvPr id="1493" name="Google Shape;1493;p262"/>
          <p:cNvSpPr txBox="1">
            <a:spLocks noGrp="1"/>
          </p:cNvSpPr>
          <p:nvPr>
            <p:ph type="title"/>
          </p:nvPr>
        </p:nvSpPr>
        <p:spPr>
          <a:xfrm>
            <a:off x="699715" y="1339969"/>
            <a:ext cx="4224600" cy="17373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5000"/>
              <a:buFont typeface="Times"/>
              <a:buNone/>
              <a:defRPr sz="5000"/>
            </a:lvl1pPr>
            <a:lvl2pPr lvl="1">
              <a:spcBef>
                <a:spcPts val="0"/>
              </a:spcBef>
              <a:spcAft>
                <a:spcPts val="0"/>
              </a:spcAft>
              <a:buClr>
                <a:schemeClr val="dk1"/>
              </a:buClr>
              <a:buSzPts val="5000"/>
              <a:buFont typeface="Times"/>
              <a:buNone/>
              <a:defRPr sz="5000">
                <a:latin typeface="Times"/>
                <a:ea typeface="Times"/>
                <a:cs typeface="Times"/>
                <a:sym typeface="Times"/>
              </a:defRPr>
            </a:lvl2pPr>
            <a:lvl3pPr lvl="2">
              <a:spcBef>
                <a:spcPts val="0"/>
              </a:spcBef>
              <a:spcAft>
                <a:spcPts val="0"/>
              </a:spcAft>
              <a:buClr>
                <a:schemeClr val="dk1"/>
              </a:buClr>
              <a:buSzPts val="5000"/>
              <a:buFont typeface="Times"/>
              <a:buNone/>
              <a:defRPr sz="5000">
                <a:latin typeface="Times"/>
                <a:ea typeface="Times"/>
                <a:cs typeface="Times"/>
                <a:sym typeface="Times"/>
              </a:defRPr>
            </a:lvl3pPr>
            <a:lvl4pPr lvl="3">
              <a:spcBef>
                <a:spcPts val="0"/>
              </a:spcBef>
              <a:spcAft>
                <a:spcPts val="0"/>
              </a:spcAft>
              <a:buClr>
                <a:schemeClr val="dk1"/>
              </a:buClr>
              <a:buSzPts val="5000"/>
              <a:buFont typeface="Times"/>
              <a:buNone/>
              <a:defRPr sz="5000">
                <a:latin typeface="Times"/>
                <a:ea typeface="Times"/>
                <a:cs typeface="Times"/>
                <a:sym typeface="Times"/>
              </a:defRPr>
            </a:lvl4pPr>
            <a:lvl5pPr lvl="4">
              <a:spcBef>
                <a:spcPts val="0"/>
              </a:spcBef>
              <a:spcAft>
                <a:spcPts val="0"/>
              </a:spcAft>
              <a:buClr>
                <a:schemeClr val="dk1"/>
              </a:buClr>
              <a:buSzPts val="5000"/>
              <a:buFont typeface="Times"/>
              <a:buNone/>
              <a:defRPr sz="5000">
                <a:latin typeface="Times"/>
                <a:ea typeface="Times"/>
                <a:cs typeface="Times"/>
                <a:sym typeface="Times"/>
              </a:defRPr>
            </a:lvl5pPr>
            <a:lvl6pPr lvl="5">
              <a:spcBef>
                <a:spcPts val="0"/>
              </a:spcBef>
              <a:spcAft>
                <a:spcPts val="0"/>
              </a:spcAft>
              <a:buClr>
                <a:schemeClr val="dk1"/>
              </a:buClr>
              <a:buSzPts val="5000"/>
              <a:buFont typeface="Times"/>
              <a:buNone/>
              <a:defRPr sz="5000">
                <a:latin typeface="Times"/>
                <a:ea typeface="Times"/>
                <a:cs typeface="Times"/>
                <a:sym typeface="Times"/>
              </a:defRPr>
            </a:lvl6pPr>
            <a:lvl7pPr lvl="6">
              <a:spcBef>
                <a:spcPts val="0"/>
              </a:spcBef>
              <a:spcAft>
                <a:spcPts val="0"/>
              </a:spcAft>
              <a:buClr>
                <a:schemeClr val="dk1"/>
              </a:buClr>
              <a:buSzPts val="5000"/>
              <a:buFont typeface="Times"/>
              <a:buNone/>
              <a:defRPr sz="5000">
                <a:latin typeface="Times"/>
                <a:ea typeface="Times"/>
                <a:cs typeface="Times"/>
                <a:sym typeface="Times"/>
              </a:defRPr>
            </a:lvl7pPr>
            <a:lvl8pPr lvl="7">
              <a:spcBef>
                <a:spcPts val="0"/>
              </a:spcBef>
              <a:spcAft>
                <a:spcPts val="0"/>
              </a:spcAft>
              <a:buClr>
                <a:schemeClr val="dk1"/>
              </a:buClr>
              <a:buSzPts val="5000"/>
              <a:buFont typeface="Times"/>
              <a:buNone/>
              <a:defRPr sz="5000">
                <a:latin typeface="Times"/>
                <a:ea typeface="Times"/>
                <a:cs typeface="Times"/>
                <a:sym typeface="Times"/>
              </a:defRPr>
            </a:lvl8pPr>
            <a:lvl9pPr lvl="8">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1494" name="Google Shape;1494;p262"/>
          <p:cNvSpPr txBox="1">
            <a:spLocks noGrp="1"/>
          </p:cNvSpPr>
          <p:nvPr>
            <p:ph type="subTitle" idx="1"/>
          </p:nvPr>
        </p:nvSpPr>
        <p:spPr>
          <a:xfrm>
            <a:off x="699715" y="3356620"/>
            <a:ext cx="3612000" cy="694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2000"/>
              <a:buNone/>
              <a:defRPr sz="2000"/>
            </a:lvl1pPr>
            <a:lvl2pPr lvl="1">
              <a:spcBef>
                <a:spcPts val="500"/>
              </a:spcBef>
              <a:spcAft>
                <a:spcPts val="0"/>
              </a:spcAft>
              <a:buClr>
                <a:schemeClr val="dk1"/>
              </a:buClr>
              <a:buSzPts val="2000"/>
              <a:buNone/>
              <a:defRPr sz="2000"/>
            </a:lvl2pPr>
            <a:lvl3pPr lvl="2">
              <a:spcBef>
                <a:spcPts val="900"/>
              </a:spcBef>
              <a:spcAft>
                <a:spcPts val="0"/>
              </a:spcAft>
              <a:buSzPts val="2000"/>
              <a:buNone/>
              <a:defRPr sz="2000"/>
            </a:lvl3pPr>
            <a:lvl4pPr lvl="3">
              <a:spcBef>
                <a:spcPts val="900"/>
              </a:spcBef>
              <a:spcAft>
                <a:spcPts val="0"/>
              </a:spcAft>
              <a:buClr>
                <a:schemeClr val="dk1"/>
              </a:buClr>
              <a:buSzPts val="2000"/>
              <a:buNone/>
              <a:defRPr sz="2000"/>
            </a:lvl4pPr>
            <a:lvl5pPr lvl="4">
              <a:spcBef>
                <a:spcPts val="900"/>
              </a:spcBef>
              <a:spcAft>
                <a:spcPts val="0"/>
              </a:spcAft>
              <a:buClr>
                <a:schemeClr val="dk1"/>
              </a:buClr>
              <a:buSzPts val="2000"/>
              <a:buNone/>
              <a:defRPr sz="2000"/>
            </a:lvl5pPr>
            <a:lvl6pPr lvl="5">
              <a:spcBef>
                <a:spcPts val="180"/>
              </a:spcBef>
              <a:spcAft>
                <a:spcPts val="0"/>
              </a:spcAft>
              <a:buClr>
                <a:schemeClr val="dk1"/>
              </a:buClr>
              <a:buSzPts val="2000"/>
              <a:buNone/>
              <a:defRPr sz="2000"/>
            </a:lvl6pPr>
            <a:lvl7pPr lvl="6">
              <a:spcBef>
                <a:spcPts val="180"/>
              </a:spcBef>
              <a:spcAft>
                <a:spcPts val="0"/>
              </a:spcAft>
              <a:buClr>
                <a:schemeClr val="dk1"/>
              </a:buClr>
              <a:buSzPts val="2000"/>
              <a:buNone/>
              <a:defRPr sz="2000"/>
            </a:lvl7pPr>
            <a:lvl8pPr lvl="7">
              <a:spcBef>
                <a:spcPts val="180"/>
              </a:spcBef>
              <a:spcAft>
                <a:spcPts val="0"/>
              </a:spcAft>
              <a:buClr>
                <a:schemeClr val="dk1"/>
              </a:buClr>
              <a:buSzPts val="2000"/>
              <a:buNone/>
              <a:defRPr sz="2000"/>
            </a:lvl8pPr>
            <a:lvl9pPr lvl="8">
              <a:spcBef>
                <a:spcPts val="180"/>
              </a:spcBef>
              <a:spcAft>
                <a:spcPts val="0"/>
              </a:spcAft>
              <a:buClr>
                <a:schemeClr val="dk1"/>
              </a:buClr>
              <a:buSzPts val="2000"/>
              <a:buNone/>
              <a:defRPr sz="2000"/>
            </a:lvl9pPr>
          </a:lstStyle>
          <a:p>
            <a:endParaRPr/>
          </a:p>
        </p:txBody>
      </p:sp>
      <p:sp>
        <p:nvSpPr>
          <p:cNvPr id="1495" name="Google Shape;1495;p262"/>
          <p:cNvSpPr txBox="1">
            <a:spLocks noGrp="1"/>
          </p:cNvSpPr>
          <p:nvPr>
            <p:ph type="subTitle" idx="2"/>
          </p:nvPr>
        </p:nvSpPr>
        <p:spPr>
          <a:xfrm>
            <a:off x="699715" y="4311812"/>
            <a:ext cx="3612000" cy="17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None/>
              <a:defRPr sz="1200"/>
            </a:lvl1pPr>
            <a:lvl2pPr lvl="1">
              <a:spcBef>
                <a:spcPts val="500"/>
              </a:spcBef>
              <a:spcAft>
                <a:spcPts val="0"/>
              </a:spcAft>
              <a:buClr>
                <a:schemeClr val="dk1"/>
              </a:buClr>
              <a:buSzPts val="1200"/>
              <a:buNone/>
              <a:defRPr sz="1200"/>
            </a:lvl2pPr>
            <a:lvl3pPr lvl="2">
              <a:spcBef>
                <a:spcPts val="900"/>
              </a:spcBef>
              <a:spcAft>
                <a:spcPts val="0"/>
              </a:spcAft>
              <a:buSzPts val="1200"/>
              <a:buNone/>
              <a:defRPr sz="1200"/>
            </a:lvl3pPr>
            <a:lvl4pPr lvl="3">
              <a:spcBef>
                <a:spcPts val="900"/>
              </a:spcBef>
              <a:spcAft>
                <a:spcPts val="0"/>
              </a:spcAft>
              <a:buClr>
                <a:schemeClr val="dk1"/>
              </a:buClr>
              <a:buSzPts val="1200"/>
              <a:buNone/>
              <a:defRPr sz="1200"/>
            </a:lvl4pPr>
            <a:lvl5pPr lvl="4">
              <a:spcBef>
                <a:spcPts val="900"/>
              </a:spcBef>
              <a:spcAft>
                <a:spcPts val="0"/>
              </a:spcAft>
              <a:buClr>
                <a:schemeClr val="dk1"/>
              </a:buClr>
              <a:buSzPts val="1200"/>
              <a:buNone/>
              <a:defRPr sz="1200"/>
            </a:lvl5pPr>
            <a:lvl6pPr lvl="5">
              <a:spcBef>
                <a:spcPts val="180"/>
              </a:spcBef>
              <a:spcAft>
                <a:spcPts val="0"/>
              </a:spcAft>
              <a:buClr>
                <a:schemeClr val="dk1"/>
              </a:buClr>
              <a:buSzPts val="1200"/>
              <a:buNone/>
              <a:defRPr sz="1200"/>
            </a:lvl6pPr>
            <a:lvl7pPr lvl="6">
              <a:spcBef>
                <a:spcPts val="180"/>
              </a:spcBef>
              <a:spcAft>
                <a:spcPts val="0"/>
              </a:spcAft>
              <a:buClr>
                <a:schemeClr val="dk1"/>
              </a:buClr>
              <a:buSzPts val="1200"/>
              <a:buNone/>
              <a:defRPr sz="1200"/>
            </a:lvl7pPr>
            <a:lvl8pPr lvl="7">
              <a:spcBef>
                <a:spcPts val="180"/>
              </a:spcBef>
              <a:spcAft>
                <a:spcPts val="0"/>
              </a:spcAft>
              <a:buClr>
                <a:schemeClr val="dk1"/>
              </a:buClr>
              <a:buSzPts val="1200"/>
              <a:buNone/>
              <a:defRPr sz="1200"/>
            </a:lvl8pPr>
            <a:lvl9pPr lvl="8">
              <a:spcBef>
                <a:spcPts val="180"/>
              </a:spcBef>
              <a:spcAft>
                <a:spcPts val="0"/>
              </a:spcAft>
              <a:buClr>
                <a:schemeClr val="dk1"/>
              </a:buClr>
              <a:buSzPts val="1200"/>
              <a:buNone/>
              <a:defRPr sz="1200"/>
            </a:lvl9pPr>
          </a:lstStyle>
          <a:p>
            <a:endParaRPr/>
          </a:p>
        </p:txBody>
      </p:sp>
      <p:sp>
        <p:nvSpPr>
          <p:cNvPr id="1496" name="Google Shape;1496;p262"/>
          <p:cNvSpPr txBox="1">
            <a:spLocks noGrp="1"/>
          </p:cNvSpPr>
          <p:nvPr>
            <p:ph type="subTitle" idx="3"/>
          </p:nvPr>
        </p:nvSpPr>
        <p:spPr>
          <a:xfrm>
            <a:off x="699715" y="4615230"/>
            <a:ext cx="3612000" cy="375000"/>
          </a:xfrm>
          <a:prstGeom prst="rect">
            <a:avLst/>
          </a:prstGeom>
        </p:spPr>
        <p:txBody>
          <a:bodyPr spcFirstLastPara="1" wrap="square" lIns="0" tIns="0" rIns="0" bIns="0" anchor="t" anchorCtr="0">
            <a:noAutofit/>
          </a:bodyPr>
          <a:lstStyle>
            <a:lvl1pPr lvl="0">
              <a:spcBef>
                <a:spcPts val="0"/>
              </a:spcBef>
              <a:spcAft>
                <a:spcPts val="0"/>
              </a:spcAft>
              <a:buClr>
                <a:srgbClr val="343332"/>
              </a:buClr>
              <a:buSzPts val="800"/>
              <a:buNone/>
              <a:defRPr sz="800" i="1">
                <a:solidFill>
                  <a:srgbClr val="343332"/>
                </a:solidFill>
              </a:defRPr>
            </a:lvl1pPr>
            <a:lvl2pPr lvl="1">
              <a:spcBef>
                <a:spcPts val="500"/>
              </a:spcBef>
              <a:spcAft>
                <a:spcPts val="0"/>
              </a:spcAft>
              <a:buClr>
                <a:srgbClr val="343332"/>
              </a:buClr>
              <a:buSzPts val="800"/>
              <a:buNone/>
              <a:defRPr sz="800" i="1">
                <a:solidFill>
                  <a:srgbClr val="343332"/>
                </a:solidFill>
              </a:defRPr>
            </a:lvl2pPr>
            <a:lvl3pPr lvl="2">
              <a:spcBef>
                <a:spcPts val="900"/>
              </a:spcBef>
              <a:spcAft>
                <a:spcPts val="0"/>
              </a:spcAft>
              <a:buClr>
                <a:srgbClr val="343332"/>
              </a:buClr>
              <a:buSzPts val="800"/>
              <a:buNone/>
              <a:defRPr sz="800" i="1">
                <a:solidFill>
                  <a:srgbClr val="343332"/>
                </a:solidFill>
              </a:defRPr>
            </a:lvl3pPr>
            <a:lvl4pPr lvl="3">
              <a:spcBef>
                <a:spcPts val="900"/>
              </a:spcBef>
              <a:spcAft>
                <a:spcPts val="0"/>
              </a:spcAft>
              <a:buClr>
                <a:srgbClr val="343332"/>
              </a:buClr>
              <a:buSzPts val="800"/>
              <a:buNone/>
              <a:defRPr sz="800" i="1">
                <a:solidFill>
                  <a:srgbClr val="343332"/>
                </a:solidFill>
              </a:defRPr>
            </a:lvl4pPr>
            <a:lvl5pPr lvl="4">
              <a:spcBef>
                <a:spcPts val="900"/>
              </a:spcBef>
              <a:spcAft>
                <a:spcPts val="0"/>
              </a:spcAft>
              <a:buClr>
                <a:srgbClr val="343332"/>
              </a:buClr>
              <a:buSzPts val="800"/>
              <a:buNone/>
              <a:defRPr sz="800" i="1">
                <a:solidFill>
                  <a:srgbClr val="343332"/>
                </a:solidFill>
              </a:defRPr>
            </a:lvl5pPr>
            <a:lvl6pPr lvl="5">
              <a:spcBef>
                <a:spcPts val="180"/>
              </a:spcBef>
              <a:spcAft>
                <a:spcPts val="0"/>
              </a:spcAft>
              <a:buClr>
                <a:srgbClr val="343332"/>
              </a:buClr>
              <a:buSzPts val="800"/>
              <a:buNone/>
              <a:defRPr sz="800" i="1">
                <a:solidFill>
                  <a:srgbClr val="343332"/>
                </a:solidFill>
              </a:defRPr>
            </a:lvl6pPr>
            <a:lvl7pPr lvl="6">
              <a:spcBef>
                <a:spcPts val="180"/>
              </a:spcBef>
              <a:spcAft>
                <a:spcPts val="0"/>
              </a:spcAft>
              <a:buClr>
                <a:srgbClr val="343332"/>
              </a:buClr>
              <a:buSzPts val="800"/>
              <a:buNone/>
              <a:defRPr sz="800" i="1">
                <a:solidFill>
                  <a:srgbClr val="343332"/>
                </a:solidFill>
              </a:defRPr>
            </a:lvl7pPr>
            <a:lvl8pPr lvl="7">
              <a:spcBef>
                <a:spcPts val="180"/>
              </a:spcBef>
              <a:spcAft>
                <a:spcPts val="0"/>
              </a:spcAft>
              <a:buClr>
                <a:srgbClr val="343332"/>
              </a:buClr>
              <a:buSzPts val="800"/>
              <a:buNone/>
              <a:defRPr sz="800" i="1">
                <a:solidFill>
                  <a:srgbClr val="343332"/>
                </a:solidFill>
              </a:defRPr>
            </a:lvl8pPr>
            <a:lvl9pPr lvl="8">
              <a:spcBef>
                <a:spcPts val="180"/>
              </a:spcBef>
              <a:spcAft>
                <a:spcPts val="0"/>
              </a:spcAft>
              <a:buClr>
                <a:srgbClr val="343332"/>
              </a:buClr>
              <a:buSzPts val="800"/>
              <a:buNone/>
              <a:defRPr sz="800" i="1">
                <a:solidFill>
                  <a:srgbClr val="343332"/>
                </a:solidFill>
              </a:defRPr>
            </a:lvl9pPr>
          </a:lstStyle>
          <a:p>
            <a:endParaRPr/>
          </a:p>
        </p:txBody>
      </p:sp>
      <p:pic>
        <p:nvPicPr>
          <p:cNvPr id="1497" name="Google Shape;1497;p262"/>
          <p:cNvPicPr preferRelativeResize="0"/>
          <p:nvPr/>
        </p:nvPicPr>
        <p:blipFill rotWithShape="1">
          <a:blip r:embed="rId2">
            <a:alphaModFix/>
          </a:blip>
          <a:srcRect/>
          <a:stretch/>
        </p:blipFill>
        <p:spPr>
          <a:xfrm>
            <a:off x="674331" y="-70149"/>
            <a:ext cx="1102083" cy="1102083"/>
          </a:xfrm>
          <a:prstGeom prst="rect">
            <a:avLst/>
          </a:prstGeom>
          <a:noFill/>
          <a:ln>
            <a:noFill/>
          </a:ln>
        </p:spPr>
      </p:pic>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08 About ITHAKA">
  <p:cSld name="Jstor Legal">
    <p:spTree>
      <p:nvGrpSpPr>
        <p:cNvPr id="1" name="Shape 1498"/>
        <p:cNvGrpSpPr/>
        <p:nvPr/>
      </p:nvGrpSpPr>
      <p:grpSpPr>
        <a:xfrm>
          <a:off x="0" y="0"/>
          <a:ext cx="0" cy="0"/>
          <a:chOff x="0" y="0"/>
          <a:chExt cx="0" cy="0"/>
        </a:xfrm>
      </p:grpSpPr>
      <p:sp>
        <p:nvSpPr>
          <p:cNvPr id="1499" name="Google Shape;1499;p263"/>
          <p:cNvSpPr txBox="1"/>
          <p:nvPr/>
        </p:nvSpPr>
        <p:spPr>
          <a:xfrm>
            <a:off x="693525" y="625773"/>
            <a:ext cx="5798700" cy="2080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2000">
                <a:solidFill>
                  <a:schemeClr val="dk1"/>
                </a:solidFill>
                <a:latin typeface="Roboto"/>
                <a:ea typeface="Roboto"/>
                <a:cs typeface="Roboto"/>
                <a:sym typeface="Roboto"/>
              </a:rPr>
              <a:t>We are a not-for-profit with a mission to improve access to knowledge and education for people around the world. We believe education is key to the well-being of individuals and society, and we work to make it more effective and affordable.</a:t>
            </a:r>
            <a:endParaRPr sz="2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2000">
              <a:solidFill>
                <a:schemeClr val="dk1"/>
              </a:solidFill>
              <a:latin typeface="Roboto"/>
              <a:ea typeface="Roboto"/>
              <a:cs typeface="Roboto"/>
              <a:sym typeface="Roboto"/>
            </a:endParaRPr>
          </a:p>
          <a:p>
            <a:pPr marL="0" lvl="0" indent="0" algn="l" rtl="0">
              <a:spcBef>
                <a:spcPts val="0"/>
              </a:spcBef>
              <a:spcAft>
                <a:spcPts val="0"/>
              </a:spcAft>
              <a:buClr>
                <a:schemeClr val="dk1"/>
              </a:buClr>
              <a:buSzPts val="2000"/>
              <a:buFont typeface="Arial"/>
              <a:buNone/>
            </a:pPr>
            <a:endParaRPr sz="200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2000"/>
              <a:buFont typeface="Arial"/>
              <a:buNone/>
            </a:pPr>
            <a:endParaRPr sz="2000">
              <a:solidFill>
                <a:schemeClr val="dk1"/>
              </a:solidFill>
              <a:latin typeface="Roboto"/>
              <a:ea typeface="Roboto"/>
              <a:cs typeface="Roboto"/>
              <a:sym typeface="Roboto"/>
            </a:endParaRPr>
          </a:p>
        </p:txBody>
      </p:sp>
      <p:pic>
        <p:nvPicPr>
          <p:cNvPr id="1500" name="Google Shape;1500;p263"/>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501" name="Google Shape;1501;p263"/>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502" name="Google Shape;1502;p263"/>
          <p:cNvPicPr preferRelativeResize="0"/>
          <p:nvPr/>
        </p:nvPicPr>
        <p:blipFill rotWithShape="1">
          <a:blip r:embed="rId3">
            <a:alphaModFix/>
          </a:blip>
          <a:srcRect l="4970" t="17519" r="4654" b="16889"/>
          <a:stretch/>
        </p:blipFill>
        <p:spPr>
          <a:xfrm>
            <a:off x="626625" y="3165738"/>
            <a:ext cx="7913925" cy="918887"/>
          </a:xfrm>
          <a:prstGeom prst="rect">
            <a:avLst/>
          </a:prstGeom>
          <a:noFill/>
          <a:ln>
            <a:noFill/>
          </a:ln>
        </p:spPr>
      </p:pic>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08 About ITHAKA 1">
  <p:cSld name="Jstor Legal_1">
    <p:spTree>
      <p:nvGrpSpPr>
        <p:cNvPr id="1" name="Shape 1503"/>
        <p:cNvGrpSpPr/>
        <p:nvPr/>
      </p:nvGrpSpPr>
      <p:grpSpPr>
        <a:xfrm>
          <a:off x="0" y="0"/>
          <a:ext cx="0" cy="0"/>
          <a:chOff x="0" y="0"/>
          <a:chExt cx="0" cy="0"/>
        </a:xfrm>
      </p:grpSpPr>
      <p:sp>
        <p:nvSpPr>
          <p:cNvPr id="1504" name="Google Shape;1504;p264"/>
          <p:cNvSpPr txBox="1"/>
          <p:nvPr/>
        </p:nvSpPr>
        <p:spPr>
          <a:xfrm>
            <a:off x="693525" y="625773"/>
            <a:ext cx="5798700" cy="2080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2000">
                <a:solidFill>
                  <a:schemeClr val="dk1"/>
                </a:solidFill>
                <a:latin typeface="Roboto"/>
                <a:ea typeface="Roboto"/>
                <a:cs typeface="Roboto"/>
                <a:sym typeface="Roboto"/>
              </a:rPr>
              <a:t>We are a not-for-profit with a mission to improve access to knowledge and education for people around the world.</a:t>
            </a:r>
            <a:endParaRPr sz="200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2000"/>
              <a:buFont typeface="Arial"/>
              <a:buNone/>
            </a:pPr>
            <a:endParaRPr sz="2000">
              <a:solidFill>
                <a:schemeClr val="dk1"/>
              </a:solidFill>
              <a:latin typeface="Roboto"/>
              <a:ea typeface="Roboto"/>
              <a:cs typeface="Roboto"/>
              <a:sym typeface="Roboto"/>
            </a:endParaRPr>
          </a:p>
        </p:txBody>
      </p:sp>
      <p:pic>
        <p:nvPicPr>
          <p:cNvPr id="1505" name="Google Shape;1505;p264"/>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506" name="Google Shape;1506;p264"/>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507" name="Google Shape;1507;p264"/>
          <p:cNvPicPr preferRelativeResize="0"/>
          <p:nvPr/>
        </p:nvPicPr>
        <p:blipFill rotWithShape="1">
          <a:blip r:embed="rId3">
            <a:alphaModFix/>
          </a:blip>
          <a:srcRect l="4970" t="17519" r="4654" b="16889"/>
          <a:stretch/>
        </p:blipFill>
        <p:spPr>
          <a:xfrm>
            <a:off x="626625" y="3165738"/>
            <a:ext cx="7913925" cy="918887"/>
          </a:xfrm>
          <a:prstGeom prst="rect">
            <a:avLst/>
          </a:prstGeom>
          <a:noFill/>
          <a:ln>
            <a:noFill/>
          </a:ln>
        </p:spPr>
      </p:pic>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11 Speakers (4)">
  <p:cSld name="4 speakers">
    <p:spTree>
      <p:nvGrpSpPr>
        <p:cNvPr id="1" name="Shape 1508"/>
        <p:cNvGrpSpPr/>
        <p:nvPr/>
      </p:nvGrpSpPr>
      <p:grpSpPr>
        <a:xfrm>
          <a:off x="0" y="0"/>
          <a:ext cx="0" cy="0"/>
          <a:chOff x="0" y="0"/>
          <a:chExt cx="0" cy="0"/>
        </a:xfrm>
      </p:grpSpPr>
      <p:sp>
        <p:nvSpPr>
          <p:cNvPr id="1509" name="Google Shape;1509;p265"/>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510" name="Google Shape;1510;p265"/>
          <p:cNvSpPr txBox="1">
            <a:spLocks noGrp="1"/>
          </p:cNvSpPr>
          <p:nvPr>
            <p:ph type="body" idx="1"/>
          </p:nvPr>
        </p:nvSpPr>
        <p:spPr>
          <a:xfrm>
            <a:off x="699708"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511" name="Google Shape;1511;p265"/>
          <p:cNvSpPr txBox="1">
            <a:spLocks noGrp="1"/>
          </p:cNvSpPr>
          <p:nvPr>
            <p:ph type="body" idx="2"/>
          </p:nvPr>
        </p:nvSpPr>
        <p:spPr>
          <a:xfrm>
            <a:off x="699708"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12" name="Google Shape;1512;p265"/>
          <p:cNvSpPr txBox="1">
            <a:spLocks noGrp="1"/>
          </p:cNvSpPr>
          <p:nvPr>
            <p:ph type="body" idx="3"/>
          </p:nvPr>
        </p:nvSpPr>
        <p:spPr>
          <a:xfrm>
            <a:off x="699708"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13" name="Google Shape;1513;p265"/>
          <p:cNvSpPr txBox="1">
            <a:spLocks noGrp="1"/>
          </p:cNvSpPr>
          <p:nvPr>
            <p:ph type="body" idx="4"/>
          </p:nvPr>
        </p:nvSpPr>
        <p:spPr>
          <a:xfrm>
            <a:off x="703306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514" name="Google Shape;1514;p265"/>
          <p:cNvSpPr txBox="1">
            <a:spLocks noGrp="1"/>
          </p:cNvSpPr>
          <p:nvPr>
            <p:ph type="body" idx="5"/>
          </p:nvPr>
        </p:nvSpPr>
        <p:spPr>
          <a:xfrm>
            <a:off x="703306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15" name="Google Shape;1515;p265"/>
          <p:cNvSpPr txBox="1">
            <a:spLocks noGrp="1"/>
          </p:cNvSpPr>
          <p:nvPr>
            <p:ph type="body" idx="6"/>
          </p:nvPr>
        </p:nvSpPr>
        <p:spPr>
          <a:xfrm>
            <a:off x="703306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16" name="Google Shape;1516;p265"/>
          <p:cNvSpPr txBox="1">
            <a:spLocks noGrp="1"/>
          </p:cNvSpPr>
          <p:nvPr>
            <p:ph type="body" idx="7"/>
          </p:nvPr>
        </p:nvSpPr>
        <p:spPr>
          <a:xfrm>
            <a:off x="491978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517" name="Google Shape;1517;p265"/>
          <p:cNvSpPr txBox="1">
            <a:spLocks noGrp="1"/>
          </p:cNvSpPr>
          <p:nvPr>
            <p:ph type="body" idx="8"/>
          </p:nvPr>
        </p:nvSpPr>
        <p:spPr>
          <a:xfrm>
            <a:off x="491978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18" name="Google Shape;1518;p265"/>
          <p:cNvSpPr txBox="1">
            <a:spLocks noGrp="1"/>
          </p:cNvSpPr>
          <p:nvPr>
            <p:ph type="body" idx="9"/>
          </p:nvPr>
        </p:nvSpPr>
        <p:spPr>
          <a:xfrm>
            <a:off x="491978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19" name="Google Shape;1519;p265"/>
          <p:cNvSpPr txBox="1">
            <a:spLocks noGrp="1"/>
          </p:cNvSpPr>
          <p:nvPr>
            <p:ph type="body" idx="13"/>
          </p:nvPr>
        </p:nvSpPr>
        <p:spPr>
          <a:xfrm>
            <a:off x="280650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1520" name="Google Shape;1520;p265"/>
          <p:cNvSpPr txBox="1">
            <a:spLocks noGrp="1"/>
          </p:cNvSpPr>
          <p:nvPr>
            <p:ph type="body" idx="14"/>
          </p:nvPr>
        </p:nvSpPr>
        <p:spPr>
          <a:xfrm>
            <a:off x="280650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21" name="Google Shape;1521;p265"/>
          <p:cNvSpPr txBox="1">
            <a:spLocks noGrp="1"/>
          </p:cNvSpPr>
          <p:nvPr>
            <p:ph type="body" idx="15"/>
          </p:nvPr>
        </p:nvSpPr>
        <p:spPr>
          <a:xfrm>
            <a:off x="280650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522" name="Google Shape;1522;p265"/>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523" name="Google Shape;1523;p265"/>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0 Text and two images">
  <p:cSld name="2 Pictures Left, Text Right">
    <p:spTree>
      <p:nvGrpSpPr>
        <p:cNvPr id="1" name="Shape 188"/>
        <p:cNvGrpSpPr/>
        <p:nvPr/>
      </p:nvGrpSpPr>
      <p:grpSpPr>
        <a:xfrm>
          <a:off x="0" y="0"/>
          <a:ext cx="0" cy="0"/>
          <a:chOff x="0" y="0"/>
          <a:chExt cx="0" cy="0"/>
        </a:xfrm>
      </p:grpSpPr>
      <p:sp>
        <p:nvSpPr>
          <p:cNvPr id="189" name="Google Shape;189;p27"/>
          <p:cNvSpPr txBox="1">
            <a:spLocks noGrp="1"/>
          </p:cNvSpPr>
          <p:nvPr>
            <p:ph type="body" idx="1"/>
          </p:nvPr>
        </p:nvSpPr>
        <p:spPr>
          <a:xfrm>
            <a:off x="4912799" y="1641476"/>
            <a:ext cx="3983552" cy="25876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90" name="Google Shape;190;p27"/>
          <p:cNvSpPr txBox="1">
            <a:spLocks noGrp="1"/>
          </p:cNvSpPr>
          <p:nvPr>
            <p:ph type="title"/>
          </p:nvPr>
        </p:nvSpPr>
        <p:spPr>
          <a:xfrm>
            <a:off x="4912798" y="664391"/>
            <a:ext cx="3983552" cy="51435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91" name="Google Shape;191;p2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12 Speakers (3)">
  <p:cSld name="3 speakers">
    <p:spTree>
      <p:nvGrpSpPr>
        <p:cNvPr id="1" name="Shape 1524"/>
        <p:cNvGrpSpPr/>
        <p:nvPr/>
      </p:nvGrpSpPr>
      <p:grpSpPr>
        <a:xfrm>
          <a:off x="0" y="0"/>
          <a:ext cx="0" cy="0"/>
          <a:chOff x="0" y="0"/>
          <a:chExt cx="0" cy="0"/>
        </a:xfrm>
      </p:grpSpPr>
      <p:sp>
        <p:nvSpPr>
          <p:cNvPr id="1525" name="Google Shape;1525;p266"/>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526" name="Google Shape;1526;p266"/>
          <p:cNvSpPr txBox="1">
            <a:spLocks noGrp="1"/>
          </p:cNvSpPr>
          <p:nvPr>
            <p:ph type="body" idx="1"/>
          </p:nvPr>
        </p:nvSpPr>
        <p:spPr>
          <a:xfrm>
            <a:off x="699708"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527" name="Google Shape;1527;p266"/>
          <p:cNvSpPr txBox="1">
            <a:spLocks noGrp="1"/>
          </p:cNvSpPr>
          <p:nvPr>
            <p:ph type="body" idx="2"/>
          </p:nvPr>
        </p:nvSpPr>
        <p:spPr>
          <a:xfrm>
            <a:off x="699708"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28" name="Google Shape;1528;p266"/>
          <p:cNvSpPr txBox="1">
            <a:spLocks noGrp="1"/>
          </p:cNvSpPr>
          <p:nvPr>
            <p:ph type="body" idx="3"/>
          </p:nvPr>
        </p:nvSpPr>
        <p:spPr>
          <a:xfrm>
            <a:off x="699708"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29" name="Google Shape;1529;p266"/>
          <p:cNvSpPr txBox="1">
            <a:spLocks noGrp="1"/>
          </p:cNvSpPr>
          <p:nvPr>
            <p:ph type="body" idx="4"/>
          </p:nvPr>
        </p:nvSpPr>
        <p:spPr>
          <a:xfrm>
            <a:off x="703306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530" name="Google Shape;1530;p266"/>
          <p:cNvSpPr txBox="1">
            <a:spLocks noGrp="1"/>
          </p:cNvSpPr>
          <p:nvPr>
            <p:ph type="body" idx="5"/>
          </p:nvPr>
        </p:nvSpPr>
        <p:spPr>
          <a:xfrm>
            <a:off x="703306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31" name="Google Shape;1531;p266"/>
          <p:cNvSpPr txBox="1">
            <a:spLocks noGrp="1"/>
          </p:cNvSpPr>
          <p:nvPr>
            <p:ph type="body" idx="6"/>
          </p:nvPr>
        </p:nvSpPr>
        <p:spPr>
          <a:xfrm>
            <a:off x="703306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32" name="Google Shape;1532;p266"/>
          <p:cNvSpPr txBox="1">
            <a:spLocks noGrp="1"/>
          </p:cNvSpPr>
          <p:nvPr>
            <p:ph type="body" idx="7"/>
          </p:nvPr>
        </p:nvSpPr>
        <p:spPr>
          <a:xfrm>
            <a:off x="386314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533" name="Google Shape;1533;p266"/>
          <p:cNvSpPr txBox="1">
            <a:spLocks noGrp="1"/>
          </p:cNvSpPr>
          <p:nvPr>
            <p:ph type="body" idx="8"/>
          </p:nvPr>
        </p:nvSpPr>
        <p:spPr>
          <a:xfrm>
            <a:off x="386314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34" name="Google Shape;1534;p266"/>
          <p:cNvSpPr txBox="1">
            <a:spLocks noGrp="1"/>
          </p:cNvSpPr>
          <p:nvPr>
            <p:ph type="body" idx="9"/>
          </p:nvPr>
        </p:nvSpPr>
        <p:spPr>
          <a:xfrm>
            <a:off x="386314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535" name="Google Shape;1535;p266"/>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536" name="Google Shape;1536;p26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13 Speakers (2)">
  <p:cSld name="2 speakers">
    <p:spTree>
      <p:nvGrpSpPr>
        <p:cNvPr id="1" name="Shape 1537"/>
        <p:cNvGrpSpPr/>
        <p:nvPr/>
      </p:nvGrpSpPr>
      <p:grpSpPr>
        <a:xfrm>
          <a:off x="0" y="0"/>
          <a:ext cx="0" cy="0"/>
          <a:chOff x="0" y="0"/>
          <a:chExt cx="0" cy="0"/>
        </a:xfrm>
      </p:grpSpPr>
      <p:sp>
        <p:nvSpPr>
          <p:cNvPr id="1538" name="Google Shape;1538;p267"/>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539" name="Google Shape;1539;p267"/>
          <p:cNvSpPr txBox="1">
            <a:spLocks noGrp="1"/>
          </p:cNvSpPr>
          <p:nvPr>
            <p:ph type="body" idx="1"/>
          </p:nvPr>
        </p:nvSpPr>
        <p:spPr>
          <a:xfrm>
            <a:off x="210292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540" name="Google Shape;1540;p267"/>
          <p:cNvSpPr txBox="1">
            <a:spLocks noGrp="1"/>
          </p:cNvSpPr>
          <p:nvPr>
            <p:ph type="body" idx="2"/>
          </p:nvPr>
        </p:nvSpPr>
        <p:spPr>
          <a:xfrm>
            <a:off x="210292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41" name="Google Shape;1541;p267"/>
          <p:cNvSpPr txBox="1">
            <a:spLocks noGrp="1"/>
          </p:cNvSpPr>
          <p:nvPr>
            <p:ph type="body" idx="3"/>
          </p:nvPr>
        </p:nvSpPr>
        <p:spPr>
          <a:xfrm>
            <a:off x="210292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42" name="Google Shape;1542;p267"/>
          <p:cNvSpPr txBox="1">
            <a:spLocks noGrp="1"/>
          </p:cNvSpPr>
          <p:nvPr>
            <p:ph type="body" idx="4"/>
          </p:nvPr>
        </p:nvSpPr>
        <p:spPr>
          <a:xfrm>
            <a:off x="4922323" y="2186282"/>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543" name="Google Shape;1543;p267"/>
          <p:cNvSpPr txBox="1">
            <a:spLocks noGrp="1"/>
          </p:cNvSpPr>
          <p:nvPr>
            <p:ph type="body" idx="5"/>
          </p:nvPr>
        </p:nvSpPr>
        <p:spPr>
          <a:xfrm>
            <a:off x="4922323" y="246060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44" name="Google Shape;1544;p267"/>
          <p:cNvSpPr txBox="1">
            <a:spLocks noGrp="1"/>
          </p:cNvSpPr>
          <p:nvPr>
            <p:ph type="body" idx="6"/>
          </p:nvPr>
        </p:nvSpPr>
        <p:spPr>
          <a:xfrm>
            <a:off x="4922323" y="286110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545" name="Google Shape;1545;p267"/>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546" name="Google Shape;1546;p26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14 Speaker (1)">
  <p:cSld name="1 speaker">
    <p:spTree>
      <p:nvGrpSpPr>
        <p:cNvPr id="1" name="Shape 1547"/>
        <p:cNvGrpSpPr/>
        <p:nvPr/>
      </p:nvGrpSpPr>
      <p:grpSpPr>
        <a:xfrm>
          <a:off x="0" y="0"/>
          <a:ext cx="0" cy="0"/>
          <a:chOff x="0" y="0"/>
          <a:chExt cx="0" cy="0"/>
        </a:xfrm>
      </p:grpSpPr>
      <p:sp>
        <p:nvSpPr>
          <p:cNvPr id="1548" name="Google Shape;1548;p268"/>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549" name="Google Shape;1549;p268"/>
          <p:cNvSpPr txBox="1">
            <a:spLocks noGrp="1"/>
          </p:cNvSpPr>
          <p:nvPr>
            <p:ph type="body" idx="1"/>
          </p:nvPr>
        </p:nvSpPr>
        <p:spPr>
          <a:xfrm>
            <a:off x="2941121" y="1866242"/>
            <a:ext cx="34401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700" b="0">
                <a:solidFill>
                  <a:schemeClr val="dk1"/>
                </a:solidFill>
                <a:latin typeface="Times"/>
                <a:ea typeface="Times"/>
                <a:cs typeface="Times"/>
                <a:sym typeface="Times"/>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550" name="Google Shape;1550;p268"/>
          <p:cNvSpPr txBox="1">
            <a:spLocks noGrp="1"/>
          </p:cNvSpPr>
          <p:nvPr>
            <p:ph type="body" idx="2"/>
          </p:nvPr>
        </p:nvSpPr>
        <p:spPr>
          <a:xfrm>
            <a:off x="2941121" y="2292961"/>
            <a:ext cx="3440100" cy="583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0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51" name="Google Shape;1551;p268"/>
          <p:cNvSpPr txBox="1">
            <a:spLocks noGrp="1"/>
          </p:cNvSpPr>
          <p:nvPr>
            <p:ph type="body" idx="3"/>
          </p:nvPr>
        </p:nvSpPr>
        <p:spPr>
          <a:xfrm>
            <a:off x="2941121" y="2945663"/>
            <a:ext cx="34401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552" name="Google Shape;1552;p268"/>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553" name="Google Shape;1553;p26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15 Speakers (4, with image)">
  <p:cSld name="4 Biopics">
    <p:spTree>
      <p:nvGrpSpPr>
        <p:cNvPr id="1" name="Shape 1554"/>
        <p:cNvGrpSpPr/>
        <p:nvPr/>
      </p:nvGrpSpPr>
      <p:grpSpPr>
        <a:xfrm>
          <a:off x="0" y="0"/>
          <a:ext cx="0" cy="0"/>
          <a:chOff x="0" y="0"/>
          <a:chExt cx="0" cy="0"/>
        </a:xfrm>
      </p:grpSpPr>
      <p:sp>
        <p:nvSpPr>
          <p:cNvPr id="1555" name="Google Shape;1555;p269"/>
          <p:cNvSpPr txBox="1">
            <a:spLocks noGrp="1"/>
          </p:cNvSpPr>
          <p:nvPr>
            <p:ph type="body" idx="1"/>
          </p:nvPr>
        </p:nvSpPr>
        <p:spPr>
          <a:xfrm>
            <a:off x="698612" y="2712062"/>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556" name="Google Shape;1556;p269"/>
          <p:cNvSpPr txBox="1">
            <a:spLocks noGrp="1"/>
          </p:cNvSpPr>
          <p:nvPr>
            <p:ph type="body" idx="2"/>
          </p:nvPr>
        </p:nvSpPr>
        <p:spPr>
          <a:xfrm>
            <a:off x="698612" y="289494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57" name="Google Shape;1557;p269"/>
          <p:cNvSpPr txBox="1">
            <a:spLocks noGrp="1"/>
          </p:cNvSpPr>
          <p:nvPr>
            <p:ph type="body" idx="3"/>
          </p:nvPr>
        </p:nvSpPr>
        <p:spPr>
          <a:xfrm>
            <a:off x="698612" y="326496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58" name="Google Shape;1558;p269"/>
          <p:cNvSpPr txBox="1">
            <a:spLocks noGrp="1"/>
          </p:cNvSpPr>
          <p:nvPr>
            <p:ph type="body" idx="4"/>
          </p:nvPr>
        </p:nvSpPr>
        <p:spPr>
          <a:xfrm>
            <a:off x="2808887" y="2712062"/>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559" name="Google Shape;1559;p269"/>
          <p:cNvSpPr txBox="1">
            <a:spLocks noGrp="1"/>
          </p:cNvSpPr>
          <p:nvPr>
            <p:ph type="body" idx="5"/>
          </p:nvPr>
        </p:nvSpPr>
        <p:spPr>
          <a:xfrm>
            <a:off x="2808887" y="289494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60" name="Google Shape;1560;p269"/>
          <p:cNvSpPr txBox="1">
            <a:spLocks noGrp="1"/>
          </p:cNvSpPr>
          <p:nvPr>
            <p:ph type="body" idx="6"/>
          </p:nvPr>
        </p:nvSpPr>
        <p:spPr>
          <a:xfrm>
            <a:off x="2808887" y="326496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61" name="Google Shape;1561;p269"/>
          <p:cNvSpPr txBox="1">
            <a:spLocks noGrp="1"/>
          </p:cNvSpPr>
          <p:nvPr>
            <p:ph type="body" idx="7"/>
          </p:nvPr>
        </p:nvSpPr>
        <p:spPr>
          <a:xfrm>
            <a:off x="4919162" y="2712062"/>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562" name="Google Shape;1562;p269"/>
          <p:cNvSpPr txBox="1">
            <a:spLocks noGrp="1"/>
          </p:cNvSpPr>
          <p:nvPr>
            <p:ph type="body" idx="8"/>
          </p:nvPr>
        </p:nvSpPr>
        <p:spPr>
          <a:xfrm>
            <a:off x="4919162" y="289494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63" name="Google Shape;1563;p269"/>
          <p:cNvSpPr txBox="1">
            <a:spLocks noGrp="1"/>
          </p:cNvSpPr>
          <p:nvPr>
            <p:ph type="body" idx="9"/>
          </p:nvPr>
        </p:nvSpPr>
        <p:spPr>
          <a:xfrm>
            <a:off x="4919162" y="326496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64" name="Google Shape;1564;p269"/>
          <p:cNvSpPr txBox="1">
            <a:spLocks noGrp="1"/>
          </p:cNvSpPr>
          <p:nvPr>
            <p:ph type="body" idx="13"/>
          </p:nvPr>
        </p:nvSpPr>
        <p:spPr>
          <a:xfrm>
            <a:off x="7029437" y="2712062"/>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565" name="Google Shape;1565;p269"/>
          <p:cNvSpPr txBox="1">
            <a:spLocks noGrp="1"/>
          </p:cNvSpPr>
          <p:nvPr>
            <p:ph type="body" idx="14"/>
          </p:nvPr>
        </p:nvSpPr>
        <p:spPr>
          <a:xfrm>
            <a:off x="7029437" y="2894942"/>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66" name="Google Shape;1566;p269"/>
          <p:cNvSpPr txBox="1">
            <a:spLocks noGrp="1"/>
          </p:cNvSpPr>
          <p:nvPr>
            <p:ph type="body" idx="15"/>
          </p:nvPr>
        </p:nvSpPr>
        <p:spPr>
          <a:xfrm>
            <a:off x="7029437" y="3264966"/>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567" name="Google Shape;1567;p269"/>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568" name="Google Shape;1568;p26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16 Speakers (3, with image)">
  <p:cSld name="3 Biopics">
    <p:spTree>
      <p:nvGrpSpPr>
        <p:cNvPr id="1" name="Shape 1569"/>
        <p:cNvGrpSpPr/>
        <p:nvPr/>
      </p:nvGrpSpPr>
      <p:grpSpPr>
        <a:xfrm>
          <a:off x="0" y="0"/>
          <a:ext cx="0" cy="0"/>
          <a:chOff x="0" y="0"/>
          <a:chExt cx="0" cy="0"/>
        </a:xfrm>
      </p:grpSpPr>
      <p:sp>
        <p:nvSpPr>
          <p:cNvPr id="1570" name="Google Shape;1570;p270"/>
          <p:cNvSpPr txBox="1">
            <a:spLocks noGrp="1"/>
          </p:cNvSpPr>
          <p:nvPr>
            <p:ph type="body" idx="1"/>
          </p:nvPr>
        </p:nvSpPr>
        <p:spPr>
          <a:xfrm>
            <a:off x="703375"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71" name="Google Shape;1571;p270"/>
          <p:cNvSpPr txBox="1">
            <a:spLocks noGrp="1"/>
          </p:cNvSpPr>
          <p:nvPr>
            <p:ph type="body" idx="2"/>
          </p:nvPr>
        </p:nvSpPr>
        <p:spPr>
          <a:xfrm>
            <a:off x="703375"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72" name="Google Shape;1572;p270"/>
          <p:cNvSpPr txBox="1">
            <a:spLocks noGrp="1"/>
          </p:cNvSpPr>
          <p:nvPr>
            <p:ph type="body" idx="3"/>
          </p:nvPr>
        </p:nvSpPr>
        <p:spPr>
          <a:xfrm>
            <a:off x="703375"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73" name="Google Shape;1573;p270"/>
          <p:cNvSpPr txBox="1">
            <a:spLocks noGrp="1"/>
          </p:cNvSpPr>
          <p:nvPr>
            <p:ph type="body" idx="4"/>
          </p:nvPr>
        </p:nvSpPr>
        <p:spPr>
          <a:xfrm>
            <a:off x="3516925"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74" name="Google Shape;1574;p270"/>
          <p:cNvSpPr txBox="1">
            <a:spLocks noGrp="1"/>
          </p:cNvSpPr>
          <p:nvPr>
            <p:ph type="body" idx="5"/>
          </p:nvPr>
        </p:nvSpPr>
        <p:spPr>
          <a:xfrm>
            <a:off x="3516925"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75" name="Google Shape;1575;p270"/>
          <p:cNvSpPr txBox="1">
            <a:spLocks noGrp="1"/>
          </p:cNvSpPr>
          <p:nvPr>
            <p:ph type="body" idx="6"/>
          </p:nvPr>
        </p:nvSpPr>
        <p:spPr>
          <a:xfrm>
            <a:off x="3516925"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76" name="Google Shape;1576;p270"/>
          <p:cNvSpPr txBox="1">
            <a:spLocks noGrp="1"/>
          </p:cNvSpPr>
          <p:nvPr>
            <p:ph type="body" idx="7"/>
          </p:nvPr>
        </p:nvSpPr>
        <p:spPr>
          <a:xfrm>
            <a:off x="6330476"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77" name="Google Shape;1577;p270"/>
          <p:cNvSpPr txBox="1">
            <a:spLocks noGrp="1"/>
          </p:cNvSpPr>
          <p:nvPr>
            <p:ph type="body" idx="8"/>
          </p:nvPr>
        </p:nvSpPr>
        <p:spPr>
          <a:xfrm>
            <a:off x="6330476"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78" name="Google Shape;1578;p270"/>
          <p:cNvSpPr txBox="1">
            <a:spLocks noGrp="1"/>
          </p:cNvSpPr>
          <p:nvPr>
            <p:ph type="body" idx="9"/>
          </p:nvPr>
        </p:nvSpPr>
        <p:spPr>
          <a:xfrm>
            <a:off x="6330476"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579" name="Google Shape;1579;p270"/>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580" name="Google Shape;1580;p27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17 Speakers (2, with image)">
  <p:cSld name="2 Biopics">
    <p:spTree>
      <p:nvGrpSpPr>
        <p:cNvPr id="1" name="Shape 1581"/>
        <p:cNvGrpSpPr/>
        <p:nvPr/>
      </p:nvGrpSpPr>
      <p:grpSpPr>
        <a:xfrm>
          <a:off x="0" y="0"/>
          <a:ext cx="0" cy="0"/>
          <a:chOff x="0" y="0"/>
          <a:chExt cx="0" cy="0"/>
        </a:xfrm>
      </p:grpSpPr>
      <p:sp>
        <p:nvSpPr>
          <p:cNvPr id="1582" name="Google Shape;1582;p271"/>
          <p:cNvSpPr txBox="1">
            <a:spLocks noGrp="1"/>
          </p:cNvSpPr>
          <p:nvPr>
            <p:ph type="body" idx="1"/>
          </p:nvPr>
        </p:nvSpPr>
        <p:spPr>
          <a:xfrm>
            <a:off x="2105026"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583" name="Google Shape;1583;p271"/>
          <p:cNvSpPr txBox="1">
            <a:spLocks noGrp="1"/>
          </p:cNvSpPr>
          <p:nvPr>
            <p:ph type="body" idx="2"/>
          </p:nvPr>
        </p:nvSpPr>
        <p:spPr>
          <a:xfrm>
            <a:off x="2105026"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84" name="Google Shape;1584;p271"/>
          <p:cNvSpPr txBox="1">
            <a:spLocks noGrp="1"/>
          </p:cNvSpPr>
          <p:nvPr>
            <p:ph type="body" idx="3"/>
          </p:nvPr>
        </p:nvSpPr>
        <p:spPr>
          <a:xfrm>
            <a:off x="2105026"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85" name="Google Shape;1585;p271"/>
          <p:cNvSpPr txBox="1">
            <a:spLocks noGrp="1"/>
          </p:cNvSpPr>
          <p:nvPr>
            <p:ph type="body" idx="4"/>
          </p:nvPr>
        </p:nvSpPr>
        <p:spPr>
          <a:xfrm>
            <a:off x="4919062" y="3644400"/>
            <a:ext cx="17364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586" name="Google Shape;1586;p271"/>
          <p:cNvSpPr txBox="1">
            <a:spLocks noGrp="1"/>
          </p:cNvSpPr>
          <p:nvPr>
            <p:ph type="body" idx="5"/>
          </p:nvPr>
        </p:nvSpPr>
        <p:spPr>
          <a:xfrm>
            <a:off x="4919062" y="3827280"/>
            <a:ext cx="17364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87" name="Google Shape;1587;p271"/>
          <p:cNvSpPr txBox="1">
            <a:spLocks noGrp="1"/>
          </p:cNvSpPr>
          <p:nvPr>
            <p:ph type="body" idx="6"/>
          </p:nvPr>
        </p:nvSpPr>
        <p:spPr>
          <a:xfrm>
            <a:off x="4919062" y="4197304"/>
            <a:ext cx="17364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588" name="Google Shape;1588;p271"/>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589" name="Google Shape;1589;p271"/>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18 Speaker (1, with image)">
  <p:cSld name="1 Biopic">
    <p:spTree>
      <p:nvGrpSpPr>
        <p:cNvPr id="1" name="Shape 1590"/>
        <p:cNvGrpSpPr/>
        <p:nvPr/>
      </p:nvGrpSpPr>
      <p:grpSpPr>
        <a:xfrm>
          <a:off x="0" y="0"/>
          <a:ext cx="0" cy="0"/>
          <a:chOff x="0" y="0"/>
          <a:chExt cx="0" cy="0"/>
        </a:xfrm>
      </p:grpSpPr>
      <p:sp>
        <p:nvSpPr>
          <p:cNvPr id="1591" name="Google Shape;1591;p272"/>
          <p:cNvSpPr txBox="1">
            <a:spLocks noGrp="1"/>
          </p:cNvSpPr>
          <p:nvPr>
            <p:ph type="body" idx="1"/>
          </p:nvPr>
        </p:nvSpPr>
        <p:spPr>
          <a:xfrm>
            <a:off x="4211265" y="640080"/>
            <a:ext cx="3010500" cy="297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000" b="1">
                <a:solidFill>
                  <a:schemeClr val="dk1"/>
                </a:solidFill>
                <a:latin typeface="Arial"/>
                <a:ea typeface="Arial"/>
                <a:cs typeface="Arial"/>
                <a:sym typeface="Arial"/>
              </a:defRPr>
            </a:lvl1pPr>
            <a:lvl2pPr marL="914400" lvl="1" indent="-32639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a:lnSpc>
                <a:spcPct val="95000"/>
              </a:lnSpc>
              <a:spcBef>
                <a:spcPts val="400"/>
              </a:spcBef>
              <a:spcAft>
                <a:spcPts val="0"/>
              </a:spcAft>
              <a:buClr>
                <a:schemeClr val="dk1"/>
              </a:buClr>
              <a:buSzPts val="1400"/>
              <a:buFont typeface="Times"/>
              <a:buAutoNum type="arabicPeriod"/>
              <a:defRPr sz="1400"/>
            </a:lvl9pPr>
          </a:lstStyle>
          <a:p>
            <a:endParaRPr/>
          </a:p>
        </p:txBody>
      </p:sp>
      <p:sp>
        <p:nvSpPr>
          <p:cNvPr id="1592" name="Google Shape;1592;p272"/>
          <p:cNvSpPr txBox="1">
            <a:spLocks noGrp="1"/>
          </p:cNvSpPr>
          <p:nvPr>
            <p:ph type="body" idx="2"/>
          </p:nvPr>
        </p:nvSpPr>
        <p:spPr>
          <a:xfrm>
            <a:off x="4211265" y="937260"/>
            <a:ext cx="3010500" cy="617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20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593" name="Google Shape;1593;p272"/>
          <p:cNvSpPr txBox="1">
            <a:spLocks noGrp="1"/>
          </p:cNvSpPr>
          <p:nvPr>
            <p:ph type="body" idx="3"/>
          </p:nvPr>
        </p:nvSpPr>
        <p:spPr>
          <a:xfrm>
            <a:off x="4211265" y="1594525"/>
            <a:ext cx="30105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pic>
        <p:nvPicPr>
          <p:cNvPr id="1594" name="Google Shape;1594;p272"/>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1595" name="Google Shape;1595;p272"/>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09 Agenda (no image)">
  <p:cSld name="Agenda">
    <p:spTree>
      <p:nvGrpSpPr>
        <p:cNvPr id="1" name="Shape 1596"/>
        <p:cNvGrpSpPr/>
        <p:nvPr/>
      </p:nvGrpSpPr>
      <p:grpSpPr>
        <a:xfrm>
          <a:off x="0" y="0"/>
          <a:ext cx="0" cy="0"/>
          <a:chOff x="0" y="0"/>
          <a:chExt cx="0" cy="0"/>
        </a:xfrm>
      </p:grpSpPr>
      <p:sp>
        <p:nvSpPr>
          <p:cNvPr id="1597" name="Google Shape;1597;p273"/>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598" name="Google Shape;1598;p273"/>
          <p:cNvSpPr txBox="1">
            <a:spLocks noGrp="1"/>
          </p:cNvSpPr>
          <p:nvPr>
            <p:ph type="body" idx="1"/>
          </p:nvPr>
        </p:nvSpPr>
        <p:spPr>
          <a:xfrm>
            <a:off x="693223" y="1272532"/>
            <a:ext cx="6217200" cy="32487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SzPts val="1800"/>
              <a:buNone/>
              <a:defRPr sz="5000" b="0">
                <a:latin typeface="Times"/>
                <a:ea typeface="Times"/>
                <a:cs typeface="Times"/>
                <a:sym typeface="Times"/>
              </a:defRPr>
            </a:lvl1pPr>
            <a:lvl2pPr marL="914400" lvl="1" indent="-228600" algn="l">
              <a:lnSpc>
                <a:spcPct val="95000"/>
              </a:lnSpc>
              <a:spcBef>
                <a:spcPts val="500"/>
              </a:spcBef>
              <a:spcAft>
                <a:spcPts val="0"/>
              </a:spcAft>
              <a:buSzPts val="5250"/>
              <a:buNone/>
              <a:defRPr sz="5000">
                <a:latin typeface="Times"/>
                <a:ea typeface="Times"/>
                <a:cs typeface="Times"/>
                <a:sym typeface="Times"/>
              </a:defRPr>
            </a:lvl2pPr>
            <a:lvl3pPr marL="1371600" lvl="2" indent="-546100" algn="l">
              <a:spcBef>
                <a:spcPts val="900"/>
              </a:spcBef>
              <a:spcAft>
                <a:spcPts val="0"/>
              </a:spcAft>
              <a:buSzPts val="5000"/>
              <a:buAutoNum type="arabicPeriod"/>
              <a:defRPr sz="5000">
                <a:latin typeface="Times"/>
                <a:ea typeface="Times"/>
                <a:cs typeface="Times"/>
                <a:sym typeface="Times"/>
              </a:defRPr>
            </a:lvl3pPr>
            <a:lvl4pPr marL="1828800" lvl="3" indent="-514350" algn="l">
              <a:spcBef>
                <a:spcPts val="900"/>
              </a:spcBef>
              <a:spcAft>
                <a:spcPts val="0"/>
              </a:spcAft>
              <a:buSzPts val="4500"/>
              <a:buChar char="•"/>
              <a:defRPr sz="5000">
                <a:latin typeface="Times"/>
                <a:ea typeface="Times"/>
                <a:cs typeface="Times"/>
                <a:sym typeface="Times"/>
              </a:defRPr>
            </a:lvl4pPr>
            <a:lvl5pPr marL="2286000" lvl="4" indent="-546100" algn="l">
              <a:spcBef>
                <a:spcPts val="900"/>
              </a:spcBef>
              <a:spcAft>
                <a:spcPts val="0"/>
              </a:spcAft>
              <a:buSzPts val="5000"/>
              <a:buChar char="•"/>
              <a:defRPr sz="5000">
                <a:latin typeface="Times"/>
                <a:ea typeface="Times"/>
                <a:cs typeface="Times"/>
                <a:sym typeface="Times"/>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10 Agenda (with image)">
  <p:cSld name="Agenda 2">
    <p:spTree>
      <p:nvGrpSpPr>
        <p:cNvPr id="1" name="Shape 1599"/>
        <p:cNvGrpSpPr/>
        <p:nvPr/>
      </p:nvGrpSpPr>
      <p:grpSpPr>
        <a:xfrm>
          <a:off x="0" y="0"/>
          <a:ext cx="0" cy="0"/>
          <a:chOff x="0" y="0"/>
          <a:chExt cx="0" cy="0"/>
        </a:xfrm>
      </p:grpSpPr>
      <p:sp>
        <p:nvSpPr>
          <p:cNvPr id="1600" name="Google Shape;1600;p274"/>
          <p:cNvSpPr txBox="1">
            <a:spLocks noGrp="1"/>
          </p:cNvSpPr>
          <p:nvPr>
            <p:ph type="body" idx="1"/>
          </p:nvPr>
        </p:nvSpPr>
        <p:spPr>
          <a:xfrm>
            <a:off x="4924424" y="1358257"/>
            <a:ext cx="4091100" cy="3248700"/>
          </a:xfrm>
          <a:prstGeom prst="rect">
            <a:avLst/>
          </a:prstGeom>
          <a:noFill/>
          <a:ln>
            <a:noFill/>
          </a:ln>
        </p:spPr>
        <p:txBody>
          <a:bodyPr spcFirstLastPara="1" wrap="square" lIns="0" tIns="0" rIns="0" bIns="0" anchor="t" anchorCtr="0">
            <a:noAutofit/>
          </a:bodyPr>
          <a:lstStyle>
            <a:lvl1pPr marL="457200" lvl="0" indent="-228600" algn="l">
              <a:lnSpc>
                <a:spcPct val="80000"/>
              </a:lnSpc>
              <a:spcBef>
                <a:spcPts val="0"/>
              </a:spcBef>
              <a:spcAft>
                <a:spcPts val="0"/>
              </a:spcAft>
              <a:buSzPts val="1800"/>
              <a:buNone/>
              <a:defRPr sz="2700" b="0">
                <a:solidFill>
                  <a:schemeClr val="dk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42900" algn="l">
              <a:spcBef>
                <a:spcPts val="900"/>
              </a:spcBef>
              <a:spcAft>
                <a:spcPts val="0"/>
              </a:spcAft>
              <a:buSzPts val="18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
        <p:nvSpPr>
          <p:cNvPr id="1601" name="Google Shape;1601;p274"/>
          <p:cNvSpPr txBox="1">
            <a:spLocks noGrp="1"/>
          </p:cNvSpPr>
          <p:nvPr>
            <p:ph type="body" idx="2"/>
          </p:nvPr>
        </p:nvSpPr>
        <p:spPr>
          <a:xfrm>
            <a:off x="4924424" y="642620"/>
            <a:ext cx="3192900" cy="334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95000"/>
              </a:lnSpc>
              <a:spcBef>
                <a:spcPts val="500"/>
              </a:spcBef>
              <a:spcAft>
                <a:spcPts val="0"/>
              </a:spcAft>
              <a:buSzPts val="1680"/>
              <a:buNone/>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42900" algn="l">
              <a:spcBef>
                <a:spcPts val="900"/>
              </a:spcBef>
              <a:spcAft>
                <a:spcPts val="0"/>
              </a:spcAft>
              <a:buSzPts val="18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
        <p:nvSpPr>
          <p:cNvPr id="1602" name="Google Shape;1602;p274"/>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19 Text and image">
  <p:cSld name="Picture Left, Text Right">
    <p:spTree>
      <p:nvGrpSpPr>
        <p:cNvPr id="1" name="Shape 1603"/>
        <p:cNvGrpSpPr/>
        <p:nvPr/>
      </p:nvGrpSpPr>
      <p:grpSpPr>
        <a:xfrm>
          <a:off x="0" y="0"/>
          <a:ext cx="0" cy="0"/>
          <a:chOff x="0" y="0"/>
          <a:chExt cx="0" cy="0"/>
        </a:xfrm>
      </p:grpSpPr>
      <p:sp>
        <p:nvSpPr>
          <p:cNvPr id="1604" name="Google Shape;1604;p275"/>
          <p:cNvSpPr txBox="1">
            <a:spLocks noGrp="1"/>
          </p:cNvSpPr>
          <p:nvPr>
            <p:ph type="body" idx="1"/>
          </p:nvPr>
        </p:nvSpPr>
        <p:spPr>
          <a:xfrm>
            <a:off x="4912799" y="1331914"/>
            <a:ext cx="39837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05" name="Google Shape;1605;p275"/>
          <p:cNvSpPr txBox="1">
            <a:spLocks noGrp="1"/>
          </p:cNvSpPr>
          <p:nvPr>
            <p:ph type="title"/>
          </p:nvPr>
        </p:nvSpPr>
        <p:spPr>
          <a:xfrm>
            <a:off x="4912798" y="664391"/>
            <a:ext cx="39837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606" name="Google Shape;1606;p275"/>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1 Text and header image">
  <p:cSld name="Picture Top, Text Bottom">
    <p:spTree>
      <p:nvGrpSpPr>
        <p:cNvPr id="1" name="Shape 192"/>
        <p:cNvGrpSpPr/>
        <p:nvPr/>
      </p:nvGrpSpPr>
      <p:grpSpPr>
        <a:xfrm>
          <a:off x="0" y="0"/>
          <a:ext cx="0" cy="0"/>
          <a:chOff x="0" y="0"/>
          <a:chExt cx="0" cy="0"/>
        </a:xfrm>
      </p:grpSpPr>
      <p:sp>
        <p:nvSpPr>
          <p:cNvPr id="193" name="Google Shape;193;p28"/>
          <p:cNvSpPr txBox="1">
            <a:spLocks noGrp="1"/>
          </p:cNvSpPr>
          <p:nvPr>
            <p:ph type="body" idx="1"/>
          </p:nvPr>
        </p:nvSpPr>
        <p:spPr>
          <a:xfrm>
            <a:off x="4922838" y="3191800"/>
            <a:ext cx="3977538" cy="130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94" name="Google Shape;194;p28"/>
          <p:cNvSpPr txBox="1">
            <a:spLocks noGrp="1"/>
          </p:cNvSpPr>
          <p:nvPr>
            <p:ph type="title"/>
          </p:nvPr>
        </p:nvSpPr>
        <p:spPr>
          <a:xfrm>
            <a:off x="703125" y="3227054"/>
            <a:ext cx="3373575" cy="938099"/>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95" name="Google Shape;195;p2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96" name="Google Shape;196;p28"/>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20 Text and two images">
  <p:cSld name="2 Pictures Left, Text Right">
    <p:spTree>
      <p:nvGrpSpPr>
        <p:cNvPr id="1" name="Shape 1607"/>
        <p:cNvGrpSpPr/>
        <p:nvPr/>
      </p:nvGrpSpPr>
      <p:grpSpPr>
        <a:xfrm>
          <a:off x="0" y="0"/>
          <a:ext cx="0" cy="0"/>
          <a:chOff x="0" y="0"/>
          <a:chExt cx="0" cy="0"/>
        </a:xfrm>
      </p:grpSpPr>
      <p:sp>
        <p:nvSpPr>
          <p:cNvPr id="1608" name="Google Shape;1608;p276"/>
          <p:cNvSpPr txBox="1">
            <a:spLocks noGrp="1"/>
          </p:cNvSpPr>
          <p:nvPr>
            <p:ph type="body" idx="1"/>
          </p:nvPr>
        </p:nvSpPr>
        <p:spPr>
          <a:xfrm>
            <a:off x="4912799" y="1641476"/>
            <a:ext cx="39837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09" name="Google Shape;1609;p276"/>
          <p:cNvSpPr txBox="1">
            <a:spLocks noGrp="1"/>
          </p:cNvSpPr>
          <p:nvPr>
            <p:ph type="title"/>
          </p:nvPr>
        </p:nvSpPr>
        <p:spPr>
          <a:xfrm>
            <a:off x="4912798" y="664391"/>
            <a:ext cx="39837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610" name="Google Shape;1610;p27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21 Text and header image">
  <p:cSld name="Picture Top, Text Bottom">
    <p:spTree>
      <p:nvGrpSpPr>
        <p:cNvPr id="1" name="Shape 1611"/>
        <p:cNvGrpSpPr/>
        <p:nvPr/>
      </p:nvGrpSpPr>
      <p:grpSpPr>
        <a:xfrm>
          <a:off x="0" y="0"/>
          <a:ext cx="0" cy="0"/>
          <a:chOff x="0" y="0"/>
          <a:chExt cx="0" cy="0"/>
        </a:xfrm>
      </p:grpSpPr>
      <p:sp>
        <p:nvSpPr>
          <p:cNvPr id="1612" name="Google Shape;1612;p277"/>
          <p:cNvSpPr txBox="1">
            <a:spLocks noGrp="1"/>
          </p:cNvSpPr>
          <p:nvPr>
            <p:ph type="body" idx="1"/>
          </p:nvPr>
        </p:nvSpPr>
        <p:spPr>
          <a:xfrm>
            <a:off x="4922838" y="3191800"/>
            <a:ext cx="3977400" cy="1304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13" name="Google Shape;1613;p277"/>
          <p:cNvSpPr txBox="1">
            <a:spLocks noGrp="1"/>
          </p:cNvSpPr>
          <p:nvPr>
            <p:ph type="title"/>
          </p:nvPr>
        </p:nvSpPr>
        <p:spPr>
          <a:xfrm>
            <a:off x="703125" y="3227054"/>
            <a:ext cx="3373500" cy="9381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614" name="Google Shape;1614;p27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615" name="Google Shape;1615;p277"/>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22 Text and two header images">
  <p:cSld name="2 Pictures Top, Text Bottom">
    <p:spTree>
      <p:nvGrpSpPr>
        <p:cNvPr id="1" name="Shape 1616"/>
        <p:cNvGrpSpPr/>
        <p:nvPr/>
      </p:nvGrpSpPr>
      <p:grpSpPr>
        <a:xfrm>
          <a:off x="0" y="0"/>
          <a:ext cx="0" cy="0"/>
          <a:chOff x="0" y="0"/>
          <a:chExt cx="0" cy="0"/>
        </a:xfrm>
      </p:grpSpPr>
      <p:sp>
        <p:nvSpPr>
          <p:cNvPr id="1617" name="Google Shape;1617;p278"/>
          <p:cNvSpPr txBox="1">
            <a:spLocks noGrp="1"/>
          </p:cNvSpPr>
          <p:nvPr>
            <p:ph type="body" idx="1"/>
          </p:nvPr>
        </p:nvSpPr>
        <p:spPr>
          <a:xfrm>
            <a:off x="4922838" y="3191800"/>
            <a:ext cx="3977400" cy="1304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18" name="Google Shape;1618;p278"/>
          <p:cNvSpPr txBox="1">
            <a:spLocks noGrp="1"/>
          </p:cNvSpPr>
          <p:nvPr>
            <p:ph type="title"/>
          </p:nvPr>
        </p:nvSpPr>
        <p:spPr>
          <a:xfrm>
            <a:off x="703125" y="3227054"/>
            <a:ext cx="3373500" cy="9381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619" name="Google Shape;1619;p27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620" name="Google Shape;1620;p278"/>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matchingName="23 Text and artwork">
  <p:cSld name="Text Left, Pic Right Vert with Caption">
    <p:bg>
      <p:bgPr>
        <a:solidFill>
          <a:schemeClr val="lt1"/>
        </a:solidFill>
        <a:effectLst/>
      </p:bgPr>
    </p:bg>
    <p:spTree>
      <p:nvGrpSpPr>
        <p:cNvPr id="1" name="Shape 1621"/>
        <p:cNvGrpSpPr/>
        <p:nvPr/>
      </p:nvGrpSpPr>
      <p:grpSpPr>
        <a:xfrm>
          <a:off x="0" y="0"/>
          <a:ext cx="0" cy="0"/>
          <a:chOff x="0" y="0"/>
          <a:chExt cx="0" cy="0"/>
        </a:xfrm>
      </p:grpSpPr>
      <p:sp>
        <p:nvSpPr>
          <p:cNvPr id="1622" name="Google Shape;1622;p279"/>
          <p:cNvSpPr txBox="1">
            <a:spLocks noGrp="1"/>
          </p:cNvSpPr>
          <p:nvPr>
            <p:ph type="body" idx="1"/>
          </p:nvPr>
        </p:nvSpPr>
        <p:spPr>
          <a:xfrm>
            <a:off x="5426425" y="4102315"/>
            <a:ext cx="2488800" cy="376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b="0" i="1">
                <a:solidFill>
                  <a:schemeClr val="dk2"/>
                </a:solidFill>
                <a:latin typeface="Arial"/>
                <a:ea typeface="Arial"/>
                <a:cs typeface="Arial"/>
                <a:sym typeface="Arial"/>
              </a:defRPr>
            </a:lvl1pPr>
            <a:lvl2pPr marL="914400" lvl="1" indent="-330200" algn="l">
              <a:lnSpc>
                <a:spcPct val="95000"/>
              </a:lnSpc>
              <a:spcBef>
                <a:spcPts val="500"/>
              </a:spcBef>
              <a:spcAft>
                <a:spcPts val="0"/>
              </a:spcAft>
              <a:buSzPts val="1600"/>
              <a:buChar char="●"/>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42900" algn="l">
              <a:spcBef>
                <a:spcPts val="900"/>
              </a:spcBef>
              <a:spcAft>
                <a:spcPts val="0"/>
              </a:spcAft>
              <a:buSzPts val="18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
        <p:nvSpPr>
          <p:cNvPr id="1623" name="Google Shape;1623;p279"/>
          <p:cNvSpPr txBox="1">
            <a:spLocks noGrp="1"/>
          </p:cNvSpPr>
          <p:nvPr>
            <p:ph type="title"/>
          </p:nvPr>
        </p:nvSpPr>
        <p:spPr>
          <a:xfrm>
            <a:off x="693223" y="667512"/>
            <a:ext cx="4247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624" name="Google Shape;1624;p279"/>
          <p:cNvSpPr txBox="1">
            <a:spLocks noGrp="1"/>
          </p:cNvSpPr>
          <p:nvPr>
            <p:ph type="body" idx="2"/>
          </p:nvPr>
        </p:nvSpPr>
        <p:spPr>
          <a:xfrm>
            <a:off x="697986" y="1344038"/>
            <a:ext cx="3819600" cy="2266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sz="1400" b="1"/>
            </a:lvl1pPr>
            <a:lvl2pPr marL="914400" lvl="1" indent="-330200" algn="l">
              <a:lnSpc>
                <a:spcPct val="95000"/>
              </a:lnSpc>
              <a:spcBef>
                <a:spcPts val="0"/>
              </a:spcBef>
              <a:spcAft>
                <a:spcPts val="0"/>
              </a:spcAft>
              <a:buClr>
                <a:schemeClr val="accent1"/>
              </a:buClr>
              <a:buSzPts val="1600"/>
              <a:buFont typeface="Noto Sans Symbols"/>
              <a:buChar char="●"/>
              <a:defRPr sz="1400" b="0"/>
            </a:lvl2pPr>
            <a:lvl3pPr marL="1371600" lvl="2" indent="-317500" algn="l">
              <a:spcBef>
                <a:spcPts val="900"/>
              </a:spcBef>
              <a:spcAft>
                <a:spcPts val="0"/>
              </a:spcAft>
              <a:buSzPts val="1400"/>
              <a:buAutoNum type="arabicPeriod"/>
              <a:defRPr sz="1400" b="0"/>
            </a:lvl3pPr>
            <a:lvl4pPr marL="1828800" lvl="3" indent="-308610" algn="l">
              <a:spcBef>
                <a:spcPts val="900"/>
              </a:spcBef>
              <a:spcAft>
                <a:spcPts val="0"/>
              </a:spcAft>
              <a:buSzPts val="1260"/>
              <a:buChar char="•"/>
              <a:defRPr sz="1400" b="0"/>
            </a:lvl4pPr>
            <a:lvl5pPr marL="2286000" lvl="4" indent="-317500" algn="l">
              <a:spcBef>
                <a:spcPts val="900"/>
              </a:spcBef>
              <a:spcAft>
                <a:spcPts val="0"/>
              </a:spcAft>
              <a:buSzPts val="1400"/>
              <a:buChar char="•"/>
              <a:defRPr sz="1400" b="0"/>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
        <p:nvSpPr>
          <p:cNvPr id="1625" name="Google Shape;1625;p27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626" name="Google Shape;1626;p279"/>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matchingName="24 Text (two lines) and artwork">
  <p:cSld name="Text Left, 2-Line Title, Pic Right Horiz with Caption">
    <p:bg>
      <p:bgPr>
        <a:solidFill>
          <a:schemeClr val="lt1"/>
        </a:solidFill>
        <a:effectLst/>
      </p:bgPr>
    </p:bg>
    <p:spTree>
      <p:nvGrpSpPr>
        <p:cNvPr id="1" name="Shape 1627"/>
        <p:cNvGrpSpPr/>
        <p:nvPr/>
      </p:nvGrpSpPr>
      <p:grpSpPr>
        <a:xfrm>
          <a:off x="0" y="0"/>
          <a:ext cx="0" cy="0"/>
          <a:chOff x="0" y="0"/>
          <a:chExt cx="0" cy="0"/>
        </a:xfrm>
      </p:grpSpPr>
      <p:sp>
        <p:nvSpPr>
          <p:cNvPr id="1628" name="Google Shape;1628;p280"/>
          <p:cNvSpPr txBox="1">
            <a:spLocks noGrp="1"/>
          </p:cNvSpPr>
          <p:nvPr>
            <p:ph type="title"/>
          </p:nvPr>
        </p:nvSpPr>
        <p:spPr>
          <a:xfrm>
            <a:off x="693223" y="667512"/>
            <a:ext cx="38787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629" name="Google Shape;1629;p280"/>
          <p:cNvSpPr txBox="1">
            <a:spLocks noGrp="1"/>
          </p:cNvSpPr>
          <p:nvPr>
            <p:ph type="body" idx="1"/>
          </p:nvPr>
        </p:nvSpPr>
        <p:spPr>
          <a:xfrm>
            <a:off x="697986" y="1665983"/>
            <a:ext cx="3819600" cy="2266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sz="1400" b="1"/>
            </a:lvl1pPr>
            <a:lvl2pPr marL="914400" lvl="1" indent="-330200" algn="l">
              <a:lnSpc>
                <a:spcPct val="95000"/>
              </a:lnSpc>
              <a:spcBef>
                <a:spcPts val="0"/>
              </a:spcBef>
              <a:spcAft>
                <a:spcPts val="0"/>
              </a:spcAft>
              <a:buClr>
                <a:schemeClr val="accent1"/>
              </a:buClr>
              <a:buSzPts val="1600"/>
              <a:buFont typeface="Noto Sans Symbols"/>
              <a:buChar char="●"/>
              <a:defRPr sz="1400" b="0"/>
            </a:lvl2pPr>
            <a:lvl3pPr marL="1371600" lvl="2" indent="-317500" algn="l">
              <a:spcBef>
                <a:spcPts val="900"/>
              </a:spcBef>
              <a:spcAft>
                <a:spcPts val="0"/>
              </a:spcAft>
              <a:buSzPts val="1400"/>
              <a:buAutoNum type="arabicPeriod"/>
              <a:defRPr sz="1400" b="0"/>
            </a:lvl3pPr>
            <a:lvl4pPr marL="1828800" lvl="3" indent="-308610" algn="l">
              <a:spcBef>
                <a:spcPts val="900"/>
              </a:spcBef>
              <a:spcAft>
                <a:spcPts val="0"/>
              </a:spcAft>
              <a:buSzPts val="1260"/>
              <a:buChar char="•"/>
              <a:defRPr sz="1400" b="0"/>
            </a:lvl4pPr>
            <a:lvl5pPr marL="2286000" lvl="4" indent="-317500" algn="l">
              <a:spcBef>
                <a:spcPts val="900"/>
              </a:spcBef>
              <a:spcAft>
                <a:spcPts val="0"/>
              </a:spcAft>
              <a:buSzPts val="1400"/>
              <a:buChar char="•"/>
              <a:defRPr sz="1400" b="0"/>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
        <p:nvSpPr>
          <p:cNvPr id="1630" name="Google Shape;1630;p28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matchingName="25 Large quote">
  <p:cSld name="Pull Quote">
    <p:bg>
      <p:bgPr>
        <a:solidFill>
          <a:schemeClr val="accent2"/>
        </a:solidFill>
        <a:effectLst/>
      </p:bgPr>
    </p:bg>
    <p:spTree>
      <p:nvGrpSpPr>
        <p:cNvPr id="1" name="Shape 1631"/>
        <p:cNvGrpSpPr/>
        <p:nvPr/>
      </p:nvGrpSpPr>
      <p:grpSpPr>
        <a:xfrm>
          <a:off x="0" y="0"/>
          <a:ext cx="0" cy="0"/>
          <a:chOff x="0" y="0"/>
          <a:chExt cx="0" cy="0"/>
        </a:xfrm>
      </p:grpSpPr>
      <p:pic>
        <p:nvPicPr>
          <p:cNvPr id="1632" name="Google Shape;1632;p281" descr="A picture containing larg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33" name="Google Shape;1633;p281"/>
          <p:cNvSpPr txBox="1">
            <a:spLocks noGrp="1"/>
          </p:cNvSpPr>
          <p:nvPr>
            <p:ph type="title"/>
          </p:nvPr>
        </p:nvSpPr>
        <p:spPr>
          <a:xfrm>
            <a:off x="704124" y="667500"/>
            <a:ext cx="7598700" cy="105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5000"/>
              <a:buFont typeface="Times"/>
              <a:buNone/>
              <a:defRPr sz="5000">
                <a:solidFill>
                  <a:schemeClr val="lt1"/>
                </a:solidFill>
              </a:defRPr>
            </a:lvl1pPr>
            <a:lvl2pPr lvl="1">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1634" name="Google Shape;1634;p281"/>
          <p:cNvSpPr txBox="1">
            <a:spLocks noGrp="1"/>
          </p:cNvSpPr>
          <p:nvPr>
            <p:ph type="subTitle" idx="1"/>
          </p:nvPr>
        </p:nvSpPr>
        <p:spPr>
          <a:xfrm>
            <a:off x="704088" y="3346704"/>
            <a:ext cx="4407300" cy="393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600"/>
              <a:buNone/>
              <a:defRPr b="1">
                <a:solidFill>
                  <a:schemeClr val="lt1"/>
                </a:solidFill>
              </a:defRPr>
            </a:lvl1pPr>
            <a:lvl2pPr lvl="1">
              <a:spcBef>
                <a:spcPts val="500"/>
              </a:spcBef>
              <a:spcAft>
                <a:spcPts val="0"/>
              </a:spcAft>
              <a:buClr>
                <a:schemeClr val="lt1"/>
              </a:buClr>
              <a:buSzPts val="1600"/>
              <a:buNone/>
              <a:defRPr b="1">
                <a:solidFill>
                  <a:schemeClr val="lt1"/>
                </a:solidFill>
              </a:defRPr>
            </a:lvl2pPr>
            <a:lvl3pPr lvl="2">
              <a:spcBef>
                <a:spcPts val="900"/>
              </a:spcBef>
              <a:spcAft>
                <a:spcPts val="0"/>
              </a:spcAft>
              <a:buClr>
                <a:schemeClr val="lt1"/>
              </a:buClr>
              <a:buSzPts val="1600"/>
              <a:buNone/>
              <a:defRPr b="1">
                <a:solidFill>
                  <a:schemeClr val="lt1"/>
                </a:solidFill>
              </a:defRPr>
            </a:lvl3pPr>
            <a:lvl4pPr lvl="3">
              <a:spcBef>
                <a:spcPts val="900"/>
              </a:spcBef>
              <a:spcAft>
                <a:spcPts val="0"/>
              </a:spcAft>
              <a:buClr>
                <a:schemeClr val="lt1"/>
              </a:buClr>
              <a:buSzPts val="1600"/>
              <a:buNone/>
              <a:defRPr b="1">
                <a:solidFill>
                  <a:schemeClr val="lt1"/>
                </a:solidFill>
              </a:defRPr>
            </a:lvl4pPr>
            <a:lvl5pPr lvl="4">
              <a:spcBef>
                <a:spcPts val="900"/>
              </a:spcBef>
              <a:spcAft>
                <a:spcPts val="0"/>
              </a:spcAft>
              <a:buClr>
                <a:schemeClr val="lt1"/>
              </a:buClr>
              <a:buSzPts val="1600"/>
              <a:buNone/>
              <a:defRPr b="1">
                <a:solidFill>
                  <a:schemeClr val="lt1"/>
                </a:solidFill>
              </a:defRPr>
            </a:lvl5pPr>
            <a:lvl6pPr lvl="5">
              <a:spcBef>
                <a:spcPts val="180"/>
              </a:spcBef>
              <a:spcAft>
                <a:spcPts val="0"/>
              </a:spcAft>
              <a:buClr>
                <a:schemeClr val="lt1"/>
              </a:buClr>
              <a:buSzPts val="1600"/>
              <a:buNone/>
              <a:defRPr sz="1600" b="1">
                <a:solidFill>
                  <a:schemeClr val="lt1"/>
                </a:solidFill>
              </a:defRPr>
            </a:lvl6pPr>
            <a:lvl7pPr lvl="6">
              <a:spcBef>
                <a:spcPts val="180"/>
              </a:spcBef>
              <a:spcAft>
                <a:spcPts val="0"/>
              </a:spcAft>
              <a:buClr>
                <a:schemeClr val="lt1"/>
              </a:buClr>
              <a:buSzPts val="1600"/>
              <a:buNone/>
              <a:defRPr sz="1600" b="1">
                <a:solidFill>
                  <a:schemeClr val="lt1"/>
                </a:solidFill>
              </a:defRPr>
            </a:lvl7pPr>
            <a:lvl8pPr lvl="7">
              <a:spcBef>
                <a:spcPts val="180"/>
              </a:spcBef>
              <a:spcAft>
                <a:spcPts val="0"/>
              </a:spcAft>
              <a:buClr>
                <a:schemeClr val="lt1"/>
              </a:buClr>
              <a:buSzPts val="1600"/>
              <a:buNone/>
              <a:defRPr sz="1600" b="1">
                <a:solidFill>
                  <a:schemeClr val="lt1"/>
                </a:solidFill>
              </a:defRPr>
            </a:lvl8pPr>
            <a:lvl9pPr lvl="8">
              <a:spcBef>
                <a:spcPts val="180"/>
              </a:spcBef>
              <a:spcAft>
                <a:spcPts val="0"/>
              </a:spcAft>
              <a:buClr>
                <a:schemeClr val="lt1"/>
              </a:buClr>
              <a:buSzPts val="1600"/>
              <a:buNone/>
              <a:defRPr sz="1600" b="1">
                <a:solidFill>
                  <a:schemeClr val="lt1"/>
                </a:solidFill>
              </a:defRPr>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matchingName="26 Transition (coral to JSTOR red)">
  <p:cSld name="Pull Quote Vertically Centered">
    <p:bg>
      <p:bgPr>
        <a:solidFill>
          <a:schemeClr val="accent2"/>
        </a:solidFill>
        <a:effectLst/>
      </p:bgPr>
    </p:bg>
    <p:spTree>
      <p:nvGrpSpPr>
        <p:cNvPr id="1" name="Shape 1635"/>
        <p:cNvGrpSpPr/>
        <p:nvPr/>
      </p:nvGrpSpPr>
      <p:grpSpPr>
        <a:xfrm>
          <a:off x="0" y="0"/>
          <a:ext cx="0" cy="0"/>
          <a:chOff x="0" y="0"/>
          <a:chExt cx="0" cy="0"/>
        </a:xfrm>
      </p:grpSpPr>
      <p:pic>
        <p:nvPicPr>
          <p:cNvPr id="1636" name="Google Shape;1636;p28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37" name="Google Shape;1637;p282"/>
          <p:cNvSpPr txBox="1">
            <a:spLocks noGrp="1"/>
          </p:cNvSpPr>
          <p:nvPr>
            <p:ph type="title"/>
          </p:nvPr>
        </p:nvSpPr>
        <p:spPr>
          <a:xfrm>
            <a:off x="704088" y="1271016"/>
            <a:ext cx="5340000" cy="25968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5000"/>
              <a:buFont typeface="Times"/>
              <a:buNone/>
              <a:defRPr sz="5000">
                <a:solidFill>
                  <a:schemeClr val="lt1"/>
                </a:solidFill>
              </a:defRPr>
            </a:lvl1pPr>
            <a:lvl2pPr lvl="1">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matchingName="27 Transition (midnight blue to glacier)">
  <p:cSld name="Pull Quote Vertically Centered_1">
    <p:bg>
      <p:bgPr>
        <a:solidFill>
          <a:schemeClr val="accent2"/>
        </a:solidFill>
        <a:effectLst/>
      </p:bgPr>
    </p:bg>
    <p:spTree>
      <p:nvGrpSpPr>
        <p:cNvPr id="1" name="Shape 1638"/>
        <p:cNvGrpSpPr/>
        <p:nvPr/>
      </p:nvGrpSpPr>
      <p:grpSpPr>
        <a:xfrm>
          <a:off x="0" y="0"/>
          <a:ext cx="0" cy="0"/>
          <a:chOff x="0" y="0"/>
          <a:chExt cx="0" cy="0"/>
        </a:xfrm>
      </p:grpSpPr>
      <p:pic>
        <p:nvPicPr>
          <p:cNvPr id="1639" name="Google Shape;1639;p28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40" name="Google Shape;1640;p283"/>
          <p:cNvSpPr txBox="1">
            <a:spLocks noGrp="1"/>
          </p:cNvSpPr>
          <p:nvPr>
            <p:ph type="title"/>
          </p:nvPr>
        </p:nvSpPr>
        <p:spPr>
          <a:xfrm>
            <a:off x="704088" y="1271016"/>
            <a:ext cx="5340000" cy="25968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5000"/>
              <a:buFont typeface="Times"/>
              <a:buNone/>
              <a:defRPr sz="5000">
                <a:solidFill>
                  <a:schemeClr val="lt1"/>
                </a:solidFill>
              </a:defRPr>
            </a:lvl1pPr>
            <a:lvl2pPr lvl="1">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matchingName="28 Transition (with sub-head)">
  <p:cSld name="Pull Quote with Body Text">
    <p:bg>
      <p:bgPr>
        <a:solidFill>
          <a:schemeClr val="accent2"/>
        </a:solidFill>
        <a:effectLst/>
      </p:bgPr>
    </p:bg>
    <p:spTree>
      <p:nvGrpSpPr>
        <p:cNvPr id="1" name="Shape 1641"/>
        <p:cNvGrpSpPr/>
        <p:nvPr/>
      </p:nvGrpSpPr>
      <p:grpSpPr>
        <a:xfrm>
          <a:off x="0" y="0"/>
          <a:ext cx="0" cy="0"/>
          <a:chOff x="0" y="0"/>
          <a:chExt cx="0" cy="0"/>
        </a:xfrm>
      </p:grpSpPr>
      <p:pic>
        <p:nvPicPr>
          <p:cNvPr id="1642" name="Google Shape;1642;p28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43" name="Google Shape;1643;p284"/>
          <p:cNvSpPr txBox="1">
            <a:spLocks noGrp="1"/>
          </p:cNvSpPr>
          <p:nvPr>
            <p:ph type="title"/>
          </p:nvPr>
        </p:nvSpPr>
        <p:spPr>
          <a:xfrm>
            <a:off x="704088" y="1143000"/>
            <a:ext cx="5340000" cy="1737300"/>
          </a:xfrm>
          <a:prstGeom prst="rect">
            <a:avLst/>
          </a:prstGeom>
        </p:spPr>
        <p:txBody>
          <a:bodyPr spcFirstLastPara="1" wrap="square" lIns="0" tIns="0" rIns="0" bIns="0" anchor="b" anchorCtr="0">
            <a:noAutofit/>
          </a:bodyPr>
          <a:lstStyle>
            <a:lvl1pPr lvl="0">
              <a:spcBef>
                <a:spcPts val="0"/>
              </a:spcBef>
              <a:spcAft>
                <a:spcPts val="0"/>
              </a:spcAft>
              <a:buClr>
                <a:schemeClr val="lt1"/>
              </a:buClr>
              <a:buSzPts val="5000"/>
              <a:buFont typeface="Times"/>
              <a:buNone/>
              <a:defRPr sz="5000">
                <a:solidFill>
                  <a:schemeClr val="lt1"/>
                </a:solidFill>
              </a:defRPr>
            </a:lvl1pPr>
            <a:lvl2pPr lvl="1">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1644" name="Google Shape;1644;p284"/>
          <p:cNvSpPr txBox="1">
            <a:spLocks noGrp="1"/>
          </p:cNvSpPr>
          <p:nvPr>
            <p:ph type="subTitle" idx="1"/>
          </p:nvPr>
        </p:nvSpPr>
        <p:spPr>
          <a:xfrm>
            <a:off x="704088" y="3035808"/>
            <a:ext cx="5340000" cy="12711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000"/>
              <a:buNone/>
              <a:defRPr sz="2000">
                <a:solidFill>
                  <a:schemeClr val="lt1"/>
                </a:solidFill>
              </a:defRPr>
            </a:lvl1pPr>
            <a:lvl2pPr lvl="1">
              <a:spcBef>
                <a:spcPts val="500"/>
              </a:spcBef>
              <a:spcAft>
                <a:spcPts val="0"/>
              </a:spcAft>
              <a:buClr>
                <a:schemeClr val="lt1"/>
              </a:buClr>
              <a:buSzPts val="2000"/>
              <a:buNone/>
              <a:defRPr sz="2000">
                <a:solidFill>
                  <a:schemeClr val="lt1"/>
                </a:solidFill>
              </a:defRPr>
            </a:lvl2pPr>
            <a:lvl3pPr lvl="2">
              <a:spcBef>
                <a:spcPts val="900"/>
              </a:spcBef>
              <a:spcAft>
                <a:spcPts val="0"/>
              </a:spcAft>
              <a:buClr>
                <a:schemeClr val="lt1"/>
              </a:buClr>
              <a:buSzPts val="2000"/>
              <a:buNone/>
              <a:defRPr sz="2000">
                <a:solidFill>
                  <a:schemeClr val="lt1"/>
                </a:solidFill>
              </a:defRPr>
            </a:lvl3pPr>
            <a:lvl4pPr lvl="3">
              <a:spcBef>
                <a:spcPts val="900"/>
              </a:spcBef>
              <a:spcAft>
                <a:spcPts val="0"/>
              </a:spcAft>
              <a:buClr>
                <a:schemeClr val="lt1"/>
              </a:buClr>
              <a:buSzPts val="2000"/>
              <a:buNone/>
              <a:defRPr sz="2000">
                <a:solidFill>
                  <a:schemeClr val="lt1"/>
                </a:solidFill>
              </a:defRPr>
            </a:lvl4pPr>
            <a:lvl5pPr lvl="4">
              <a:spcBef>
                <a:spcPts val="900"/>
              </a:spcBef>
              <a:spcAft>
                <a:spcPts val="0"/>
              </a:spcAft>
              <a:buClr>
                <a:schemeClr val="lt1"/>
              </a:buClr>
              <a:buSzPts val="2000"/>
              <a:buNone/>
              <a:defRPr sz="2000">
                <a:solidFill>
                  <a:schemeClr val="lt1"/>
                </a:solidFill>
              </a:defRPr>
            </a:lvl5pPr>
            <a:lvl6pPr lvl="5">
              <a:spcBef>
                <a:spcPts val="180"/>
              </a:spcBef>
              <a:spcAft>
                <a:spcPts val="0"/>
              </a:spcAft>
              <a:buClr>
                <a:schemeClr val="lt1"/>
              </a:buClr>
              <a:buSzPts val="2000"/>
              <a:buNone/>
              <a:defRPr sz="2000">
                <a:solidFill>
                  <a:schemeClr val="lt1"/>
                </a:solidFill>
              </a:defRPr>
            </a:lvl6pPr>
            <a:lvl7pPr lvl="6">
              <a:spcBef>
                <a:spcPts val="180"/>
              </a:spcBef>
              <a:spcAft>
                <a:spcPts val="0"/>
              </a:spcAft>
              <a:buClr>
                <a:schemeClr val="lt1"/>
              </a:buClr>
              <a:buSzPts val="2000"/>
              <a:buNone/>
              <a:defRPr sz="2000">
                <a:solidFill>
                  <a:schemeClr val="lt1"/>
                </a:solidFill>
              </a:defRPr>
            </a:lvl7pPr>
            <a:lvl8pPr lvl="7">
              <a:spcBef>
                <a:spcPts val="180"/>
              </a:spcBef>
              <a:spcAft>
                <a:spcPts val="0"/>
              </a:spcAft>
              <a:buClr>
                <a:schemeClr val="lt1"/>
              </a:buClr>
              <a:buSzPts val="2000"/>
              <a:buNone/>
              <a:defRPr sz="2000">
                <a:solidFill>
                  <a:schemeClr val="lt1"/>
                </a:solidFill>
              </a:defRPr>
            </a:lvl8pPr>
            <a:lvl9pPr lvl="8">
              <a:spcBef>
                <a:spcPts val="180"/>
              </a:spcBef>
              <a:spcAft>
                <a:spcPts val="0"/>
              </a:spcAft>
              <a:buClr>
                <a:schemeClr val="lt1"/>
              </a:buClr>
              <a:buSzPts val="2000"/>
              <a:buNone/>
              <a:defRPr sz="2000">
                <a:solidFill>
                  <a:schemeClr val="lt1"/>
                </a:solidFill>
              </a:defRPr>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28 Text with three thumbnails">
  <p:cSld name="3 pics with text">
    <p:spTree>
      <p:nvGrpSpPr>
        <p:cNvPr id="1" name="Shape 1645"/>
        <p:cNvGrpSpPr/>
        <p:nvPr/>
      </p:nvGrpSpPr>
      <p:grpSpPr>
        <a:xfrm>
          <a:off x="0" y="0"/>
          <a:ext cx="0" cy="0"/>
          <a:chOff x="0" y="0"/>
          <a:chExt cx="0" cy="0"/>
        </a:xfrm>
      </p:grpSpPr>
      <p:sp>
        <p:nvSpPr>
          <p:cNvPr id="1646" name="Google Shape;1646;p285"/>
          <p:cNvSpPr txBox="1">
            <a:spLocks noGrp="1"/>
          </p:cNvSpPr>
          <p:nvPr>
            <p:ph type="body" idx="1"/>
          </p:nvPr>
        </p:nvSpPr>
        <p:spPr>
          <a:xfrm>
            <a:off x="703375" y="1867455"/>
            <a:ext cx="2112300" cy="2377800"/>
          </a:xfrm>
          <a:prstGeom prst="rect">
            <a:avLst/>
          </a:prstGeom>
          <a:noFill/>
          <a:ln>
            <a:noFill/>
          </a:ln>
        </p:spPr>
        <p:txBody>
          <a:bodyPr spcFirstLastPara="1" wrap="square" lIns="0" tIns="0" rIns="0" bIns="0" anchor="t" anchorCtr="0">
            <a:noAutofit/>
          </a:bodyPr>
          <a:lstStyle>
            <a:lvl1pPr marL="457200" lvl="0" indent="-228600">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30200" algn="l">
              <a:lnSpc>
                <a:spcPct val="95000"/>
              </a:lnSpc>
              <a:spcBef>
                <a:spcPts val="400"/>
              </a:spcBef>
              <a:spcAft>
                <a:spcPts val="0"/>
              </a:spcAft>
              <a:buClr>
                <a:srgbClr val="FD4642"/>
              </a:buClr>
              <a:buSzPts val="1600"/>
              <a:buChar char="●"/>
              <a:defRPr sz="12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47" name="Google Shape;1647;p285"/>
          <p:cNvSpPr txBox="1">
            <a:spLocks noGrp="1"/>
          </p:cNvSpPr>
          <p:nvPr>
            <p:ph type="body" idx="2"/>
          </p:nvPr>
        </p:nvSpPr>
        <p:spPr>
          <a:xfrm>
            <a:off x="3516924" y="1867455"/>
            <a:ext cx="2112300" cy="2377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30200" algn="l">
              <a:lnSpc>
                <a:spcPct val="95000"/>
              </a:lnSpc>
              <a:spcBef>
                <a:spcPts val="400"/>
              </a:spcBef>
              <a:spcAft>
                <a:spcPts val="0"/>
              </a:spcAft>
              <a:buClr>
                <a:srgbClr val="FD4642"/>
              </a:buClr>
              <a:buSzPts val="1600"/>
              <a:buChar char="●"/>
              <a:defRPr sz="12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48" name="Google Shape;1648;p285"/>
          <p:cNvSpPr txBox="1">
            <a:spLocks noGrp="1"/>
          </p:cNvSpPr>
          <p:nvPr>
            <p:ph type="body" idx="3"/>
          </p:nvPr>
        </p:nvSpPr>
        <p:spPr>
          <a:xfrm>
            <a:off x="6330450" y="1867455"/>
            <a:ext cx="2112300" cy="2377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30200" algn="l">
              <a:lnSpc>
                <a:spcPct val="95000"/>
              </a:lnSpc>
              <a:spcBef>
                <a:spcPts val="400"/>
              </a:spcBef>
              <a:spcAft>
                <a:spcPts val="0"/>
              </a:spcAft>
              <a:buClr>
                <a:srgbClr val="FD4642"/>
              </a:buClr>
              <a:buSzPts val="1600"/>
              <a:buChar char="●"/>
              <a:defRPr sz="12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49" name="Google Shape;1649;p285"/>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650" name="Google Shape;1650;p285"/>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2 Text and two header images">
  <p:cSld name="2 Pictures Top, Text Bottom">
    <p:spTree>
      <p:nvGrpSpPr>
        <p:cNvPr id="1" name="Shape 197"/>
        <p:cNvGrpSpPr/>
        <p:nvPr/>
      </p:nvGrpSpPr>
      <p:grpSpPr>
        <a:xfrm>
          <a:off x="0" y="0"/>
          <a:ext cx="0" cy="0"/>
          <a:chOff x="0" y="0"/>
          <a:chExt cx="0" cy="0"/>
        </a:xfrm>
      </p:grpSpPr>
      <p:sp>
        <p:nvSpPr>
          <p:cNvPr id="198" name="Google Shape;198;p29"/>
          <p:cNvSpPr txBox="1">
            <a:spLocks noGrp="1"/>
          </p:cNvSpPr>
          <p:nvPr>
            <p:ph type="body" idx="1"/>
          </p:nvPr>
        </p:nvSpPr>
        <p:spPr>
          <a:xfrm>
            <a:off x="4922838" y="3191800"/>
            <a:ext cx="3977538" cy="130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99" name="Google Shape;199;p29"/>
          <p:cNvSpPr txBox="1">
            <a:spLocks noGrp="1"/>
          </p:cNvSpPr>
          <p:nvPr>
            <p:ph type="title"/>
          </p:nvPr>
        </p:nvSpPr>
        <p:spPr>
          <a:xfrm>
            <a:off x="703125" y="3227054"/>
            <a:ext cx="3373575" cy="938099"/>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00" name="Google Shape;200;p2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01" name="Google Shape;201;p29"/>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29 Three columns text">
  <p:cSld name="3 column text">
    <p:spTree>
      <p:nvGrpSpPr>
        <p:cNvPr id="1" name="Shape 1651"/>
        <p:cNvGrpSpPr/>
        <p:nvPr/>
      </p:nvGrpSpPr>
      <p:grpSpPr>
        <a:xfrm>
          <a:off x="0" y="0"/>
          <a:ext cx="0" cy="0"/>
          <a:chOff x="0" y="0"/>
          <a:chExt cx="0" cy="0"/>
        </a:xfrm>
      </p:grpSpPr>
      <p:sp>
        <p:nvSpPr>
          <p:cNvPr id="1652" name="Google Shape;1652;p286"/>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653" name="Google Shape;1653;p286"/>
          <p:cNvSpPr txBox="1">
            <a:spLocks noGrp="1"/>
          </p:cNvSpPr>
          <p:nvPr>
            <p:ph type="body" idx="1"/>
          </p:nvPr>
        </p:nvSpPr>
        <p:spPr>
          <a:xfrm>
            <a:off x="704851" y="1340461"/>
            <a:ext cx="2108100" cy="305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30200" algn="l">
              <a:lnSpc>
                <a:spcPct val="95000"/>
              </a:lnSpc>
              <a:spcBef>
                <a:spcPts val="400"/>
              </a:spcBef>
              <a:spcAft>
                <a:spcPts val="0"/>
              </a:spcAft>
              <a:buClr>
                <a:srgbClr val="FD4642"/>
              </a:buClr>
              <a:buSzPts val="1600"/>
              <a:buChar char="●"/>
              <a:defRPr sz="12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54" name="Google Shape;1654;p286"/>
          <p:cNvSpPr txBox="1">
            <a:spLocks noGrp="1"/>
          </p:cNvSpPr>
          <p:nvPr>
            <p:ph type="body" idx="2"/>
          </p:nvPr>
        </p:nvSpPr>
        <p:spPr>
          <a:xfrm>
            <a:off x="3516314" y="1340461"/>
            <a:ext cx="2108100" cy="305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30200" algn="l">
              <a:lnSpc>
                <a:spcPct val="95000"/>
              </a:lnSpc>
              <a:spcBef>
                <a:spcPts val="400"/>
              </a:spcBef>
              <a:spcAft>
                <a:spcPts val="0"/>
              </a:spcAft>
              <a:buClr>
                <a:srgbClr val="FD4642"/>
              </a:buClr>
              <a:buSzPts val="1600"/>
              <a:buChar char="●"/>
              <a:defRPr sz="12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55" name="Google Shape;1655;p286"/>
          <p:cNvSpPr txBox="1">
            <a:spLocks noGrp="1"/>
          </p:cNvSpPr>
          <p:nvPr>
            <p:ph type="body" idx="3"/>
          </p:nvPr>
        </p:nvSpPr>
        <p:spPr>
          <a:xfrm>
            <a:off x="6329363" y="1340461"/>
            <a:ext cx="2109900" cy="305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30200" algn="l">
              <a:lnSpc>
                <a:spcPct val="95000"/>
              </a:lnSpc>
              <a:spcBef>
                <a:spcPts val="400"/>
              </a:spcBef>
              <a:spcAft>
                <a:spcPts val="0"/>
              </a:spcAft>
              <a:buClr>
                <a:srgbClr val="FD4642"/>
              </a:buClr>
              <a:buSzPts val="1600"/>
              <a:buChar char="●"/>
              <a:defRPr sz="12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56" name="Google Shape;1656;p28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657" name="Google Shape;1657;p286"/>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30 Two columns text">
  <p:cSld name="2 column text">
    <p:spTree>
      <p:nvGrpSpPr>
        <p:cNvPr id="1" name="Shape 1658"/>
        <p:cNvGrpSpPr/>
        <p:nvPr/>
      </p:nvGrpSpPr>
      <p:grpSpPr>
        <a:xfrm>
          <a:off x="0" y="0"/>
          <a:ext cx="0" cy="0"/>
          <a:chOff x="0" y="0"/>
          <a:chExt cx="0" cy="0"/>
        </a:xfrm>
      </p:grpSpPr>
      <p:sp>
        <p:nvSpPr>
          <p:cNvPr id="1659" name="Google Shape;1659;p287"/>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660" name="Google Shape;1660;p287"/>
          <p:cNvSpPr txBox="1">
            <a:spLocks noGrp="1"/>
          </p:cNvSpPr>
          <p:nvPr>
            <p:ph type="body" idx="1"/>
          </p:nvPr>
        </p:nvSpPr>
        <p:spPr>
          <a:xfrm>
            <a:off x="703263" y="1340462"/>
            <a:ext cx="3516300" cy="3082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61" name="Google Shape;1661;p287"/>
          <p:cNvSpPr txBox="1">
            <a:spLocks noGrp="1"/>
          </p:cNvSpPr>
          <p:nvPr>
            <p:ph type="body" idx="2"/>
          </p:nvPr>
        </p:nvSpPr>
        <p:spPr>
          <a:xfrm>
            <a:off x="4922838" y="1340462"/>
            <a:ext cx="3516300" cy="3082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62" name="Google Shape;1662;p28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663" name="Google Shape;1663;p287"/>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31 One column text">
  <p:cSld name="Text">
    <p:spTree>
      <p:nvGrpSpPr>
        <p:cNvPr id="1" name="Shape 1664"/>
        <p:cNvGrpSpPr/>
        <p:nvPr/>
      </p:nvGrpSpPr>
      <p:grpSpPr>
        <a:xfrm>
          <a:off x="0" y="0"/>
          <a:ext cx="0" cy="0"/>
          <a:chOff x="0" y="0"/>
          <a:chExt cx="0" cy="0"/>
        </a:xfrm>
      </p:grpSpPr>
      <p:sp>
        <p:nvSpPr>
          <p:cNvPr id="1665" name="Google Shape;1665;p288"/>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666" name="Google Shape;1666;p288"/>
          <p:cNvSpPr txBox="1">
            <a:spLocks noGrp="1"/>
          </p:cNvSpPr>
          <p:nvPr>
            <p:ph type="body" idx="1"/>
          </p:nvPr>
        </p:nvSpPr>
        <p:spPr>
          <a:xfrm>
            <a:off x="693223" y="1334747"/>
            <a:ext cx="56424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b="1">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67" name="Google Shape;1667;p28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668" name="Google Shape;1668;p288"/>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32 Screenshot (black frame) with text ">
  <p:cSld name="Picture Placholder Left, Text Right 2">
    <p:spTree>
      <p:nvGrpSpPr>
        <p:cNvPr id="1" name="Shape 1669"/>
        <p:cNvGrpSpPr/>
        <p:nvPr/>
      </p:nvGrpSpPr>
      <p:grpSpPr>
        <a:xfrm>
          <a:off x="0" y="0"/>
          <a:ext cx="0" cy="0"/>
          <a:chOff x="0" y="0"/>
          <a:chExt cx="0" cy="0"/>
        </a:xfrm>
      </p:grpSpPr>
      <p:sp>
        <p:nvSpPr>
          <p:cNvPr id="1670" name="Google Shape;1670;p289"/>
          <p:cNvSpPr/>
          <p:nvPr/>
        </p:nvSpPr>
        <p:spPr>
          <a:xfrm>
            <a:off x="0" y="0"/>
            <a:ext cx="56271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95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71" name="Google Shape;1671;p289"/>
          <p:cNvSpPr txBox="1">
            <a:spLocks noGrp="1"/>
          </p:cNvSpPr>
          <p:nvPr>
            <p:ph type="body" idx="1"/>
          </p:nvPr>
        </p:nvSpPr>
        <p:spPr>
          <a:xfrm>
            <a:off x="6330351" y="1339851"/>
            <a:ext cx="24693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72" name="Google Shape;1672;p289"/>
          <p:cNvSpPr txBox="1">
            <a:spLocks noGrp="1"/>
          </p:cNvSpPr>
          <p:nvPr>
            <p:ph type="title"/>
          </p:nvPr>
        </p:nvSpPr>
        <p:spPr>
          <a:xfrm>
            <a:off x="6330351" y="683441"/>
            <a:ext cx="24693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673" name="Google Shape;1673;p28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33 Screenshot (no frame) with text ">
  <p:cSld name="Picture Placholder Left, Text Right 2 No Frame">
    <p:spTree>
      <p:nvGrpSpPr>
        <p:cNvPr id="1" name="Shape 1674"/>
        <p:cNvGrpSpPr/>
        <p:nvPr/>
      </p:nvGrpSpPr>
      <p:grpSpPr>
        <a:xfrm>
          <a:off x="0" y="0"/>
          <a:ext cx="0" cy="0"/>
          <a:chOff x="0" y="0"/>
          <a:chExt cx="0" cy="0"/>
        </a:xfrm>
      </p:grpSpPr>
      <p:sp>
        <p:nvSpPr>
          <p:cNvPr id="1675" name="Google Shape;1675;p290"/>
          <p:cNvSpPr txBox="1">
            <a:spLocks noGrp="1"/>
          </p:cNvSpPr>
          <p:nvPr>
            <p:ph type="body" idx="1"/>
          </p:nvPr>
        </p:nvSpPr>
        <p:spPr>
          <a:xfrm>
            <a:off x="6330351" y="1339851"/>
            <a:ext cx="2469300" cy="258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76" name="Google Shape;1676;p290"/>
          <p:cNvSpPr txBox="1">
            <a:spLocks noGrp="1"/>
          </p:cNvSpPr>
          <p:nvPr>
            <p:ph type="title"/>
          </p:nvPr>
        </p:nvSpPr>
        <p:spPr>
          <a:xfrm>
            <a:off x="6330351" y="683441"/>
            <a:ext cx="24693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677" name="Google Shape;1677;p29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34 Large screenshot with headline">
  <p:cSld name="Picture Placeholder">
    <p:bg>
      <p:bgPr>
        <a:solidFill>
          <a:schemeClr val="dk1"/>
        </a:solidFill>
        <a:effectLst/>
      </p:bgPr>
    </p:bg>
    <p:spTree>
      <p:nvGrpSpPr>
        <p:cNvPr id="1" name="Shape 1678"/>
        <p:cNvGrpSpPr/>
        <p:nvPr/>
      </p:nvGrpSpPr>
      <p:grpSpPr>
        <a:xfrm>
          <a:off x="0" y="0"/>
          <a:ext cx="0" cy="0"/>
          <a:chOff x="0" y="0"/>
          <a:chExt cx="0" cy="0"/>
        </a:xfrm>
      </p:grpSpPr>
      <p:sp>
        <p:nvSpPr>
          <p:cNvPr id="1679" name="Google Shape;1679;p291"/>
          <p:cNvSpPr txBox="1">
            <a:spLocks noGrp="1"/>
          </p:cNvSpPr>
          <p:nvPr>
            <p:ph type="title"/>
          </p:nvPr>
        </p:nvSpPr>
        <p:spPr>
          <a:xfrm>
            <a:off x="693223" y="435791"/>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solidFill>
                  <a:schemeClr val="lt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matchingName="40 Thank you (one name)">
  <p:cSld name="Thank you dark background">
    <p:bg>
      <p:bgPr>
        <a:solidFill>
          <a:schemeClr val="accent2"/>
        </a:solidFill>
        <a:effectLst/>
      </p:bgPr>
    </p:bg>
    <p:spTree>
      <p:nvGrpSpPr>
        <p:cNvPr id="1" name="Shape 1680"/>
        <p:cNvGrpSpPr/>
        <p:nvPr/>
      </p:nvGrpSpPr>
      <p:grpSpPr>
        <a:xfrm>
          <a:off x="0" y="0"/>
          <a:ext cx="0" cy="0"/>
          <a:chOff x="0" y="0"/>
          <a:chExt cx="0" cy="0"/>
        </a:xfrm>
      </p:grpSpPr>
      <p:pic>
        <p:nvPicPr>
          <p:cNvPr id="1681" name="Google Shape;1681;p292"/>
          <p:cNvPicPr preferRelativeResize="0"/>
          <p:nvPr/>
        </p:nvPicPr>
        <p:blipFill rotWithShape="1">
          <a:blip r:embed="rId2">
            <a:alphaModFix/>
          </a:blip>
          <a:srcRect l="12697" t="10059" r="9548" b="8087"/>
          <a:stretch/>
        </p:blipFill>
        <p:spPr>
          <a:xfrm>
            <a:off x="-1" y="0"/>
            <a:ext cx="9144001" cy="5143500"/>
          </a:xfrm>
          <a:prstGeom prst="rect">
            <a:avLst/>
          </a:prstGeom>
          <a:noFill/>
          <a:ln>
            <a:noFill/>
          </a:ln>
        </p:spPr>
      </p:pic>
      <p:sp>
        <p:nvSpPr>
          <p:cNvPr id="1682" name="Google Shape;1682;p292"/>
          <p:cNvSpPr txBox="1">
            <a:spLocks noGrp="1"/>
          </p:cNvSpPr>
          <p:nvPr>
            <p:ph type="body" idx="1"/>
          </p:nvPr>
        </p:nvSpPr>
        <p:spPr>
          <a:xfrm>
            <a:off x="4915676" y="223647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83" name="Google Shape;1683;p292"/>
          <p:cNvSpPr txBox="1">
            <a:spLocks noGrp="1"/>
          </p:cNvSpPr>
          <p:nvPr>
            <p:ph type="body" idx="2"/>
          </p:nvPr>
        </p:nvSpPr>
        <p:spPr>
          <a:xfrm>
            <a:off x="4915676" y="241935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84" name="Google Shape;1684;p292"/>
          <p:cNvSpPr txBox="1">
            <a:spLocks noGrp="1"/>
          </p:cNvSpPr>
          <p:nvPr>
            <p:ph type="body" idx="3"/>
          </p:nvPr>
        </p:nvSpPr>
        <p:spPr>
          <a:xfrm>
            <a:off x="4915676" y="278937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85" name="Google Shape;1685;p292"/>
          <p:cNvSpPr txBox="1">
            <a:spLocks noGrp="1"/>
          </p:cNvSpPr>
          <p:nvPr>
            <p:ph type="body" idx="4"/>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42900" algn="l">
              <a:spcBef>
                <a:spcPts val="900"/>
              </a:spcBef>
              <a:spcAft>
                <a:spcPts val="0"/>
              </a:spcAft>
              <a:buSzPts val="18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pic>
        <p:nvPicPr>
          <p:cNvPr id="1686" name="Google Shape;1686;p292"/>
          <p:cNvPicPr preferRelativeResize="0"/>
          <p:nvPr/>
        </p:nvPicPr>
        <p:blipFill rotWithShape="1">
          <a:blip r:embed="rId3">
            <a:alphaModFix/>
          </a:blip>
          <a:srcRect/>
          <a:stretch/>
        </p:blipFill>
        <p:spPr>
          <a:xfrm>
            <a:off x="538994" y="-36451"/>
            <a:ext cx="1027870" cy="1027848"/>
          </a:xfrm>
          <a:prstGeom prst="rect">
            <a:avLst/>
          </a:prstGeom>
          <a:noFill/>
          <a:ln>
            <a:noFill/>
          </a:ln>
        </p:spPr>
      </p:pic>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matchingName="40 Thank you (one name) 1">
  <p:cSld name="Thank you dark background_1">
    <p:bg>
      <p:bgPr>
        <a:solidFill>
          <a:schemeClr val="accent2"/>
        </a:solidFill>
        <a:effectLst/>
      </p:bgPr>
    </p:bg>
    <p:spTree>
      <p:nvGrpSpPr>
        <p:cNvPr id="1" name="Shape 1687"/>
        <p:cNvGrpSpPr/>
        <p:nvPr/>
      </p:nvGrpSpPr>
      <p:grpSpPr>
        <a:xfrm>
          <a:off x="0" y="0"/>
          <a:ext cx="0" cy="0"/>
          <a:chOff x="0" y="0"/>
          <a:chExt cx="0" cy="0"/>
        </a:xfrm>
      </p:grpSpPr>
      <p:pic>
        <p:nvPicPr>
          <p:cNvPr id="1688" name="Google Shape;1688;p293"/>
          <p:cNvPicPr preferRelativeResize="0"/>
          <p:nvPr/>
        </p:nvPicPr>
        <p:blipFill rotWithShape="1">
          <a:blip r:embed="rId2">
            <a:alphaModFix/>
          </a:blip>
          <a:srcRect l="12697" t="10059" r="9548" b="8087"/>
          <a:stretch/>
        </p:blipFill>
        <p:spPr>
          <a:xfrm>
            <a:off x="-1" y="0"/>
            <a:ext cx="9144001" cy="5143500"/>
          </a:xfrm>
          <a:prstGeom prst="rect">
            <a:avLst/>
          </a:prstGeom>
          <a:noFill/>
          <a:ln>
            <a:noFill/>
          </a:ln>
        </p:spPr>
      </p:pic>
      <p:sp>
        <p:nvSpPr>
          <p:cNvPr id="1689" name="Google Shape;1689;p293"/>
          <p:cNvSpPr txBox="1">
            <a:spLocks noGrp="1"/>
          </p:cNvSpPr>
          <p:nvPr>
            <p:ph type="body" idx="1"/>
          </p:nvPr>
        </p:nvSpPr>
        <p:spPr>
          <a:xfrm>
            <a:off x="4915676" y="223647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90" name="Google Shape;1690;p293"/>
          <p:cNvSpPr txBox="1">
            <a:spLocks noGrp="1"/>
          </p:cNvSpPr>
          <p:nvPr>
            <p:ph type="body" idx="2"/>
          </p:nvPr>
        </p:nvSpPr>
        <p:spPr>
          <a:xfrm>
            <a:off x="4915676" y="241935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91" name="Google Shape;1691;p293"/>
          <p:cNvSpPr txBox="1">
            <a:spLocks noGrp="1"/>
          </p:cNvSpPr>
          <p:nvPr>
            <p:ph type="body" idx="3"/>
          </p:nvPr>
        </p:nvSpPr>
        <p:spPr>
          <a:xfrm>
            <a:off x="4915676" y="278937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92" name="Google Shape;1692;p293"/>
          <p:cNvSpPr txBox="1">
            <a:spLocks noGrp="1"/>
          </p:cNvSpPr>
          <p:nvPr>
            <p:ph type="body" idx="4"/>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42900" algn="l">
              <a:spcBef>
                <a:spcPts val="900"/>
              </a:spcBef>
              <a:spcAft>
                <a:spcPts val="0"/>
              </a:spcAft>
              <a:buSzPts val="18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pic>
        <p:nvPicPr>
          <p:cNvPr id="1693" name="Google Shape;1693;p293"/>
          <p:cNvPicPr preferRelativeResize="0"/>
          <p:nvPr/>
        </p:nvPicPr>
        <p:blipFill rotWithShape="1">
          <a:blip r:embed="rId3">
            <a:alphaModFix/>
          </a:blip>
          <a:srcRect/>
          <a:stretch/>
        </p:blipFill>
        <p:spPr>
          <a:xfrm>
            <a:off x="538994" y="-36451"/>
            <a:ext cx="1027870" cy="1027848"/>
          </a:xfrm>
          <a:prstGeom prst="rect">
            <a:avLst/>
          </a:prstGeom>
          <a:noFill/>
          <a:ln>
            <a:noFill/>
          </a:ln>
        </p:spPr>
      </p:pic>
      <p:pic>
        <p:nvPicPr>
          <p:cNvPr id="1694" name="Google Shape;1694;p293"/>
          <p:cNvPicPr preferRelativeResize="0"/>
          <p:nvPr/>
        </p:nvPicPr>
        <p:blipFill rotWithShape="1">
          <a:blip r:embed="rId4">
            <a:alphaModFix/>
          </a:blip>
          <a:srcRect/>
          <a:stretch/>
        </p:blipFill>
        <p:spPr>
          <a:xfrm>
            <a:off x="1636906" y="-70149"/>
            <a:ext cx="1102083" cy="1102083"/>
          </a:xfrm>
          <a:prstGeom prst="rect">
            <a:avLst/>
          </a:prstGeom>
          <a:noFill/>
          <a:ln>
            <a:noFill/>
          </a:ln>
        </p:spPr>
      </p:pic>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matchingName="37 Thank you (four names)">
  <p:cSld name="Thank you 4 names dark background">
    <p:bg>
      <p:bgPr>
        <a:solidFill>
          <a:schemeClr val="accent2"/>
        </a:solidFill>
        <a:effectLst/>
      </p:bgPr>
    </p:bg>
    <p:spTree>
      <p:nvGrpSpPr>
        <p:cNvPr id="1" name="Shape 1695"/>
        <p:cNvGrpSpPr/>
        <p:nvPr/>
      </p:nvGrpSpPr>
      <p:grpSpPr>
        <a:xfrm>
          <a:off x="0" y="0"/>
          <a:ext cx="0" cy="0"/>
          <a:chOff x="0" y="0"/>
          <a:chExt cx="0" cy="0"/>
        </a:xfrm>
      </p:grpSpPr>
      <p:pic>
        <p:nvPicPr>
          <p:cNvPr id="1696" name="Google Shape;1696;p294"/>
          <p:cNvPicPr preferRelativeResize="0"/>
          <p:nvPr/>
        </p:nvPicPr>
        <p:blipFill rotWithShape="1">
          <a:blip r:embed="rId2">
            <a:alphaModFix/>
          </a:blip>
          <a:srcRect l="12697" t="10059" r="9548" b="8087"/>
          <a:stretch/>
        </p:blipFill>
        <p:spPr>
          <a:xfrm>
            <a:off x="0" y="25"/>
            <a:ext cx="9144001" cy="5143500"/>
          </a:xfrm>
          <a:prstGeom prst="rect">
            <a:avLst/>
          </a:prstGeom>
          <a:noFill/>
          <a:ln>
            <a:noFill/>
          </a:ln>
        </p:spPr>
      </p:pic>
      <p:sp>
        <p:nvSpPr>
          <p:cNvPr id="1697" name="Google Shape;1697;p294"/>
          <p:cNvSpPr txBox="1">
            <a:spLocks noGrp="1"/>
          </p:cNvSpPr>
          <p:nvPr>
            <p:ph type="body" idx="1"/>
          </p:nvPr>
        </p:nvSpPr>
        <p:spPr>
          <a:xfrm>
            <a:off x="4915676" y="63627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98" name="Google Shape;1698;p294"/>
          <p:cNvSpPr txBox="1">
            <a:spLocks noGrp="1"/>
          </p:cNvSpPr>
          <p:nvPr>
            <p:ph type="body" idx="2"/>
          </p:nvPr>
        </p:nvSpPr>
        <p:spPr>
          <a:xfrm>
            <a:off x="4915676" y="81915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699" name="Google Shape;1699;p294"/>
          <p:cNvSpPr txBox="1">
            <a:spLocks noGrp="1"/>
          </p:cNvSpPr>
          <p:nvPr>
            <p:ph type="body" idx="3"/>
          </p:nvPr>
        </p:nvSpPr>
        <p:spPr>
          <a:xfrm>
            <a:off x="4915676" y="118917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00" name="Google Shape;1700;p294"/>
          <p:cNvSpPr txBox="1">
            <a:spLocks noGrp="1"/>
          </p:cNvSpPr>
          <p:nvPr>
            <p:ph type="body" idx="4"/>
          </p:nvPr>
        </p:nvSpPr>
        <p:spPr>
          <a:xfrm>
            <a:off x="4915676" y="3769995"/>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01" name="Google Shape;1701;p294"/>
          <p:cNvSpPr txBox="1">
            <a:spLocks noGrp="1"/>
          </p:cNvSpPr>
          <p:nvPr>
            <p:ph type="body" idx="5"/>
          </p:nvPr>
        </p:nvSpPr>
        <p:spPr>
          <a:xfrm>
            <a:off x="4915676" y="3952875"/>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02" name="Google Shape;1702;p294"/>
          <p:cNvSpPr txBox="1">
            <a:spLocks noGrp="1"/>
          </p:cNvSpPr>
          <p:nvPr>
            <p:ph type="body" idx="6"/>
          </p:nvPr>
        </p:nvSpPr>
        <p:spPr>
          <a:xfrm>
            <a:off x="4915676" y="4322899"/>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03" name="Google Shape;1703;p294"/>
          <p:cNvSpPr txBox="1">
            <a:spLocks noGrp="1"/>
          </p:cNvSpPr>
          <p:nvPr>
            <p:ph type="body" idx="7"/>
          </p:nvPr>
        </p:nvSpPr>
        <p:spPr>
          <a:xfrm>
            <a:off x="4915676" y="273177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04" name="Google Shape;1704;p294"/>
          <p:cNvSpPr txBox="1">
            <a:spLocks noGrp="1"/>
          </p:cNvSpPr>
          <p:nvPr>
            <p:ph type="body" idx="8"/>
          </p:nvPr>
        </p:nvSpPr>
        <p:spPr>
          <a:xfrm>
            <a:off x="4915676" y="291465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05" name="Google Shape;1705;p294"/>
          <p:cNvSpPr txBox="1">
            <a:spLocks noGrp="1"/>
          </p:cNvSpPr>
          <p:nvPr>
            <p:ph type="body" idx="9"/>
          </p:nvPr>
        </p:nvSpPr>
        <p:spPr>
          <a:xfrm>
            <a:off x="4915676" y="328467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06" name="Google Shape;1706;p294"/>
          <p:cNvSpPr txBox="1">
            <a:spLocks noGrp="1"/>
          </p:cNvSpPr>
          <p:nvPr>
            <p:ph type="body" idx="13"/>
          </p:nvPr>
        </p:nvSpPr>
        <p:spPr>
          <a:xfrm>
            <a:off x="4915676" y="168402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07" name="Google Shape;1707;p294"/>
          <p:cNvSpPr txBox="1">
            <a:spLocks noGrp="1"/>
          </p:cNvSpPr>
          <p:nvPr>
            <p:ph type="body" idx="14"/>
          </p:nvPr>
        </p:nvSpPr>
        <p:spPr>
          <a:xfrm>
            <a:off x="4915676" y="186690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08" name="Google Shape;1708;p294"/>
          <p:cNvSpPr txBox="1">
            <a:spLocks noGrp="1"/>
          </p:cNvSpPr>
          <p:nvPr>
            <p:ph type="body" idx="15"/>
          </p:nvPr>
        </p:nvSpPr>
        <p:spPr>
          <a:xfrm>
            <a:off x="4915676" y="223692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09" name="Google Shape;1709;p294"/>
          <p:cNvSpPr txBox="1">
            <a:spLocks noGrp="1"/>
          </p:cNvSpPr>
          <p:nvPr>
            <p:ph type="body" idx="16"/>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42900" algn="l">
              <a:spcBef>
                <a:spcPts val="900"/>
              </a:spcBef>
              <a:spcAft>
                <a:spcPts val="0"/>
              </a:spcAft>
              <a:buSzPts val="18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pic>
        <p:nvPicPr>
          <p:cNvPr id="1710" name="Google Shape;1710;p294"/>
          <p:cNvPicPr preferRelativeResize="0"/>
          <p:nvPr/>
        </p:nvPicPr>
        <p:blipFill rotWithShape="1">
          <a:blip r:embed="rId3">
            <a:alphaModFix/>
          </a:blip>
          <a:srcRect/>
          <a:stretch/>
        </p:blipFill>
        <p:spPr>
          <a:xfrm>
            <a:off x="538994" y="-36451"/>
            <a:ext cx="1027870" cy="1027848"/>
          </a:xfrm>
          <a:prstGeom prst="rect">
            <a:avLst/>
          </a:prstGeom>
          <a:noFill/>
          <a:ln>
            <a:noFill/>
          </a:ln>
        </p:spPr>
      </p:pic>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matchingName="38 Thank you (three names)">
  <p:cSld name="Thank you 3 names dark background">
    <p:bg>
      <p:bgPr>
        <a:solidFill>
          <a:schemeClr val="accent2"/>
        </a:solidFill>
        <a:effectLst/>
      </p:bgPr>
    </p:bg>
    <p:spTree>
      <p:nvGrpSpPr>
        <p:cNvPr id="1" name="Shape 1711"/>
        <p:cNvGrpSpPr/>
        <p:nvPr/>
      </p:nvGrpSpPr>
      <p:grpSpPr>
        <a:xfrm>
          <a:off x="0" y="0"/>
          <a:ext cx="0" cy="0"/>
          <a:chOff x="0" y="0"/>
          <a:chExt cx="0" cy="0"/>
        </a:xfrm>
      </p:grpSpPr>
      <p:pic>
        <p:nvPicPr>
          <p:cNvPr id="1712" name="Google Shape;1712;p295"/>
          <p:cNvPicPr preferRelativeResize="0"/>
          <p:nvPr/>
        </p:nvPicPr>
        <p:blipFill rotWithShape="1">
          <a:blip r:embed="rId2">
            <a:alphaModFix/>
          </a:blip>
          <a:srcRect l="12697" t="10059" r="9548" b="8087"/>
          <a:stretch/>
        </p:blipFill>
        <p:spPr>
          <a:xfrm>
            <a:off x="0" y="25"/>
            <a:ext cx="9144001" cy="5143500"/>
          </a:xfrm>
          <a:prstGeom prst="rect">
            <a:avLst/>
          </a:prstGeom>
          <a:noFill/>
          <a:ln>
            <a:noFill/>
          </a:ln>
        </p:spPr>
      </p:pic>
      <p:sp>
        <p:nvSpPr>
          <p:cNvPr id="1713" name="Google Shape;1713;p295"/>
          <p:cNvSpPr txBox="1">
            <a:spLocks noGrp="1"/>
          </p:cNvSpPr>
          <p:nvPr>
            <p:ph type="body" idx="1"/>
          </p:nvPr>
        </p:nvSpPr>
        <p:spPr>
          <a:xfrm>
            <a:off x="4915676" y="96012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14" name="Google Shape;1714;p295"/>
          <p:cNvSpPr txBox="1">
            <a:spLocks noGrp="1"/>
          </p:cNvSpPr>
          <p:nvPr>
            <p:ph type="body" idx="2"/>
          </p:nvPr>
        </p:nvSpPr>
        <p:spPr>
          <a:xfrm>
            <a:off x="4915676" y="114300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15" name="Google Shape;1715;p295"/>
          <p:cNvSpPr txBox="1">
            <a:spLocks noGrp="1"/>
          </p:cNvSpPr>
          <p:nvPr>
            <p:ph type="body" idx="3"/>
          </p:nvPr>
        </p:nvSpPr>
        <p:spPr>
          <a:xfrm>
            <a:off x="4915676" y="151302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16" name="Google Shape;1716;p295"/>
          <p:cNvSpPr txBox="1">
            <a:spLocks noGrp="1"/>
          </p:cNvSpPr>
          <p:nvPr>
            <p:ph type="body" idx="4"/>
          </p:nvPr>
        </p:nvSpPr>
        <p:spPr>
          <a:xfrm>
            <a:off x="4915676" y="2322195"/>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17" name="Google Shape;1717;p295"/>
          <p:cNvSpPr txBox="1">
            <a:spLocks noGrp="1"/>
          </p:cNvSpPr>
          <p:nvPr>
            <p:ph type="body" idx="5"/>
          </p:nvPr>
        </p:nvSpPr>
        <p:spPr>
          <a:xfrm>
            <a:off x="4915676" y="2505075"/>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18" name="Google Shape;1718;p295"/>
          <p:cNvSpPr txBox="1">
            <a:spLocks noGrp="1"/>
          </p:cNvSpPr>
          <p:nvPr>
            <p:ph type="body" idx="6"/>
          </p:nvPr>
        </p:nvSpPr>
        <p:spPr>
          <a:xfrm>
            <a:off x="4915676" y="2875099"/>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19" name="Google Shape;1719;p295"/>
          <p:cNvSpPr txBox="1">
            <a:spLocks noGrp="1"/>
          </p:cNvSpPr>
          <p:nvPr>
            <p:ph type="body" idx="7"/>
          </p:nvPr>
        </p:nvSpPr>
        <p:spPr>
          <a:xfrm>
            <a:off x="4915676" y="366522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20" name="Google Shape;1720;p295"/>
          <p:cNvSpPr txBox="1">
            <a:spLocks noGrp="1"/>
          </p:cNvSpPr>
          <p:nvPr>
            <p:ph type="body" idx="8"/>
          </p:nvPr>
        </p:nvSpPr>
        <p:spPr>
          <a:xfrm>
            <a:off x="4915676" y="384810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21" name="Google Shape;1721;p295"/>
          <p:cNvSpPr txBox="1">
            <a:spLocks noGrp="1"/>
          </p:cNvSpPr>
          <p:nvPr>
            <p:ph type="body" idx="9"/>
          </p:nvPr>
        </p:nvSpPr>
        <p:spPr>
          <a:xfrm>
            <a:off x="4915676" y="421812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22" name="Google Shape;1722;p295"/>
          <p:cNvSpPr txBox="1">
            <a:spLocks noGrp="1"/>
          </p:cNvSpPr>
          <p:nvPr>
            <p:ph type="body" idx="13"/>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42900" algn="l">
              <a:spcBef>
                <a:spcPts val="900"/>
              </a:spcBef>
              <a:spcAft>
                <a:spcPts val="0"/>
              </a:spcAft>
              <a:buSzPts val="18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pic>
        <p:nvPicPr>
          <p:cNvPr id="1723" name="Google Shape;1723;p295"/>
          <p:cNvPicPr preferRelativeResize="0"/>
          <p:nvPr/>
        </p:nvPicPr>
        <p:blipFill rotWithShape="1">
          <a:blip r:embed="rId3">
            <a:alphaModFix/>
          </a:blip>
          <a:srcRect/>
          <a:stretch/>
        </p:blipFill>
        <p:spPr>
          <a:xfrm>
            <a:off x="538994" y="-36451"/>
            <a:ext cx="1027870" cy="102784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24 Text (two lines) and artwork">
  <p:cSld name="Text Left, 2-Line Title, Pic Right Horiz with Caption">
    <p:bg>
      <p:bgPr>
        <a:solidFill>
          <a:schemeClr val="lt1"/>
        </a:solidFill>
        <a:effectLst/>
      </p:bgPr>
    </p:bg>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693223" y="667512"/>
            <a:ext cx="3878777" cy="51435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04" name="Google Shape;204;p30"/>
          <p:cNvSpPr txBox="1">
            <a:spLocks noGrp="1"/>
          </p:cNvSpPr>
          <p:nvPr>
            <p:ph type="body" idx="1"/>
          </p:nvPr>
        </p:nvSpPr>
        <p:spPr>
          <a:xfrm>
            <a:off x="697986" y="1665983"/>
            <a:ext cx="3819525" cy="226695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sz="1400" b="1"/>
            </a:lvl1pPr>
            <a:lvl2pPr marL="914400" lvl="1" indent="-330200" algn="l">
              <a:lnSpc>
                <a:spcPct val="95000"/>
              </a:lnSpc>
              <a:spcBef>
                <a:spcPts val="0"/>
              </a:spcBef>
              <a:spcAft>
                <a:spcPts val="0"/>
              </a:spcAft>
              <a:buClr>
                <a:srgbClr val="FD4642"/>
              </a:buClr>
              <a:buSzPts val="1600"/>
              <a:buFont typeface="Noto Sans Symbols"/>
              <a:buChar char="●"/>
              <a:defRPr sz="1400" b="0"/>
            </a:lvl2pPr>
            <a:lvl3pPr marL="1371600" lvl="2" indent="-317500" algn="l">
              <a:lnSpc>
                <a:spcPct val="100000"/>
              </a:lnSpc>
              <a:spcBef>
                <a:spcPts val="900"/>
              </a:spcBef>
              <a:spcAft>
                <a:spcPts val="0"/>
              </a:spcAft>
              <a:buSzPts val="1400"/>
              <a:buAutoNum type="arabicPeriod"/>
              <a:defRPr sz="1400" b="0"/>
            </a:lvl3pPr>
            <a:lvl4pPr marL="1828800" lvl="3" indent="-308610" algn="l">
              <a:lnSpc>
                <a:spcPct val="100000"/>
              </a:lnSpc>
              <a:spcBef>
                <a:spcPts val="900"/>
              </a:spcBef>
              <a:spcAft>
                <a:spcPts val="0"/>
              </a:spcAft>
              <a:buSzPts val="1260"/>
              <a:buChar char="•"/>
              <a:defRPr sz="1400" b="0"/>
            </a:lvl4pPr>
            <a:lvl5pPr marL="2286000" lvl="4" indent="-317500" algn="l">
              <a:lnSpc>
                <a:spcPct val="100000"/>
              </a:lnSpc>
              <a:spcBef>
                <a:spcPts val="900"/>
              </a:spcBef>
              <a:spcAft>
                <a:spcPts val="0"/>
              </a:spcAft>
              <a:buSzPts val="1400"/>
              <a:buChar char="•"/>
              <a:defRPr sz="1400" b="0"/>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205" name="Google Shape;205;p3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matchingName="39 Thank you (two names)">
  <p:cSld name="Thank you 2 names dark background">
    <p:bg>
      <p:bgPr>
        <a:solidFill>
          <a:schemeClr val="accent2"/>
        </a:solidFill>
        <a:effectLst/>
      </p:bgPr>
    </p:bg>
    <p:spTree>
      <p:nvGrpSpPr>
        <p:cNvPr id="1" name="Shape 1724"/>
        <p:cNvGrpSpPr/>
        <p:nvPr/>
      </p:nvGrpSpPr>
      <p:grpSpPr>
        <a:xfrm>
          <a:off x="0" y="0"/>
          <a:ext cx="0" cy="0"/>
          <a:chOff x="0" y="0"/>
          <a:chExt cx="0" cy="0"/>
        </a:xfrm>
      </p:grpSpPr>
      <p:pic>
        <p:nvPicPr>
          <p:cNvPr id="1725" name="Google Shape;1725;p296"/>
          <p:cNvPicPr preferRelativeResize="0"/>
          <p:nvPr/>
        </p:nvPicPr>
        <p:blipFill rotWithShape="1">
          <a:blip r:embed="rId2">
            <a:alphaModFix/>
          </a:blip>
          <a:srcRect l="12697" t="10059" r="9548" b="8087"/>
          <a:stretch/>
        </p:blipFill>
        <p:spPr>
          <a:xfrm>
            <a:off x="0" y="25"/>
            <a:ext cx="9144001" cy="5143500"/>
          </a:xfrm>
          <a:prstGeom prst="rect">
            <a:avLst/>
          </a:prstGeom>
          <a:noFill/>
          <a:ln>
            <a:noFill/>
          </a:ln>
        </p:spPr>
      </p:pic>
      <p:sp>
        <p:nvSpPr>
          <p:cNvPr id="1726" name="Google Shape;1726;p296"/>
          <p:cNvSpPr txBox="1">
            <a:spLocks noGrp="1"/>
          </p:cNvSpPr>
          <p:nvPr>
            <p:ph type="body" idx="1"/>
          </p:nvPr>
        </p:nvSpPr>
        <p:spPr>
          <a:xfrm>
            <a:off x="4915676" y="2969895"/>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27" name="Google Shape;1727;p296"/>
          <p:cNvSpPr txBox="1">
            <a:spLocks noGrp="1"/>
          </p:cNvSpPr>
          <p:nvPr>
            <p:ph type="body" idx="2"/>
          </p:nvPr>
        </p:nvSpPr>
        <p:spPr>
          <a:xfrm>
            <a:off x="4915676" y="3152775"/>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28" name="Google Shape;1728;p296"/>
          <p:cNvSpPr txBox="1">
            <a:spLocks noGrp="1"/>
          </p:cNvSpPr>
          <p:nvPr>
            <p:ph type="body" idx="3"/>
          </p:nvPr>
        </p:nvSpPr>
        <p:spPr>
          <a:xfrm>
            <a:off x="4915676" y="3522799"/>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29" name="Google Shape;1729;p296"/>
          <p:cNvSpPr txBox="1">
            <a:spLocks noGrp="1"/>
          </p:cNvSpPr>
          <p:nvPr>
            <p:ph type="body" idx="4"/>
          </p:nvPr>
        </p:nvSpPr>
        <p:spPr>
          <a:xfrm>
            <a:off x="4915676" y="1636395"/>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30" name="Google Shape;1730;p296"/>
          <p:cNvSpPr txBox="1">
            <a:spLocks noGrp="1"/>
          </p:cNvSpPr>
          <p:nvPr>
            <p:ph type="body" idx="5"/>
          </p:nvPr>
        </p:nvSpPr>
        <p:spPr>
          <a:xfrm>
            <a:off x="4915676" y="1819275"/>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31" name="Google Shape;1731;p296"/>
          <p:cNvSpPr txBox="1">
            <a:spLocks noGrp="1"/>
          </p:cNvSpPr>
          <p:nvPr>
            <p:ph type="body" idx="6"/>
          </p:nvPr>
        </p:nvSpPr>
        <p:spPr>
          <a:xfrm>
            <a:off x="4915676" y="2189299"/>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32" name="Google Shape;1732;p296"/>
          <p:cNvSpPr txBox="1">
            <a:spLocks noGrp="1"/>
          </p:cNvSpPr>
          <p:nvPr>
            <p:ph type="body" idx="7"/>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42900" algn="l">
              <a:spcBef>
                <a:spcPts val="900"/>
              </a:spcBef>
              <a:spcAft>
                <a:spcPts val="0"/>
              </a:spcAft>
              <a:buSzPts val="18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pic>
        <p:nvPicPr>
          <p:cNvPr id="1733" name="Google Shape;1733;p296"/>
          <p:cNvPicPr preferRelativeResize="0"/>
          <p:nvPr/>
        </p:nvPicPr>
        <p:blipFill rotWithShape="1">
          <a:blip r:embed="rId3">
            <a:alphaModFix/>
          </a:blip>
          <a:srcRect/>
          <a:stretch/>
        </p:blipFill>
        <p:spPr>
          <a:xfrm>
            <a:off x="538994" y="-36451"/>
            <a:ext cx="1027870" cy="1027848"/>
          </a:xfrm>
          <a:prstGeom prst="rect">
            <a:avLst/>
          </a:prstGeom>
          <a:noFill/>
          <a:ln>
            <a:noFill/>
          </a:ln>
        </p:spPr>
      </p:pic>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matchingName="41 Thank you, white">
  <p:cSld name="Thank you white background">
    <p:spTree>
      <p:nvGrpSpPr>
        <p:cNvPr id="1" name="Shape 1734"/>
        <p:cNvGrpSpPr/>
        <p:nvPr/>
      </p:nvGrpSpPr>
      <p:grpSpPr>
        <a:xfrm>
          <a:off x="0" y="0"/>
          <a:ext cx="0" cy="0"/>
          <a:chOff x="0" y="0"/>
          <a:chExt cx="0" cy="0"/>
        </a:xfrm>
      </p:grpSpPr>
      <p:sp>
        <p:nvSpPr>
          <p:cNvPr id="1735" name="Google Shape;1735;p297"/>
          <p:cNvSpPr txBox="1">
            <a:spLocks noGrp="1"/>
          </p:cNvSpPr>
          <p:nvPr>
            <p:ph type="body" idx="1"/>
          </p:nvPr>
        </p:nvSpPr>
        <p:spPr>
          <a:xfrm>
            <a:off x="4915676" y="2236470"/>
            <a:ext cx="3732900" cy="1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36" name="Google Shape;1736;p297"/>
          <p:cNvSpPr txBox="1">
            <a:spLocks noGrp="1"/>
          </p:cNvSpPr>
          <p:nvPr>
            <p:ph type="body" idx="2"/>
          </p:nvPr>
        </p:nvSpPr>
        <p:spPr>
          <a:xfrm>
            <a:off x="4915676" y="2419350"/>
            <a:ext cx="3732900" cy="40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37" name="Google Shape;1737;p297"/>
          <p:cNvSpPr txBox="1">
            <a:spLocks noGrp="1"/>
          </p:cNvSpPr>
          <p:nvPr>
            <p:ph type="body" idx="3"/>
          </p:nvPr>
        </p:nvSpPr>
        <p:spPr>
          <a:xfrm>
            <a:off x="4915676" y="2789374"/>
            <a:ext cx="3732900" cy="275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1738" name="Google Shape;1738;p297"/>
          <p:cNvSpPr txBox="1">
            <a:spLocks noGrp="1"/>
          </p:cNvSpPr>
          <p:nvPr>
            <p:ph type="body" idx="4"/>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dk1"/>
                </a:solidFill>
                <a:latin typeface="Times"/>
                <a:ea typeface="Times"/>
                <a:cs typeface="Times"/>
                <a:sym typeface="Times"/>
              </a:defRPr>
            </a:lvl1pPr>
            <a:lvl2pPr marL="914400" lvl="1" indent="-330200" algn="l">
              <a:lnSpc>
                <a:spcPct val="95000"/>
              </a:lnSpc>
              <a:spcBef>
                <a:spcPts val="500"/>
              </a:spcBef>
              <a:spcAft>
                <a:spcPts val="0"/>
              </a:spcAft>
              <a:buSzPts val="1600"/>
              <a:buChar char="●"/>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42900" algn="l">
              <a:spcBef>
                <a:spcPts val="900"/>
              </a:spcBef>
              <a:spcAft>
                <a:spcPts val="0"/>
              </a:spcAft>
              <a:buSzPts val="18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pic>
        <p:nvPicPr>
          <p:cNvPr id="1739" name="Google Shape;1739;p297"/>
          <p:cNvPicPr preferRelativeResize="0"/>
          <p:nvPr/>
        </p:nvPicPr>
        <p:blipFill rotWithShape="1">
          <a:blip r:embed="rId2">
            <a:alphaModFix/>
          </a:blip>
          <a:srcRect/>
          <a:stretch/>
        </p:blipFill>
        <p:spPr>
          <a:xfrm>
            <a:off x="681300" y="-22902"/>
            <a:ext cx="749222" cy="1001595"/>
          </a:xfrm>
          <a:prstGeom prst="rect">
            <a:avLst/>
          </a:prstGeom>
          <a:noFill/>
          <a:ln>
            <a:noFill/>
          </a:ln>
        </p:spPr>
      </p:pic>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35 Title only">
  <p:cSld name="Title Only">
    <p:spTree>
      <p:nvGrpSpPr>
        <p:cNvPr id="1" name="Shape 1740"/>
        <p:cNvGrpSpPr/>
        <p:nvPr/>
      </p:nvGrpSpPr>
      <p:grpSpPr>
        <a:xfrm>
          <a:off x="0" y="0"/>
          <a:ext cx="0" cy="0"/>
          <a:chOff x="0" y="0"/>
          <a:chExt cx="0" cy="0"/>
        </a:xfrm>
      </p:grpSpPr>
      <p:sp>
        <p:nvSpPr>
          <p:cNvPr id="1741" name="Google Shape;1741;p298"/>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742" name="Google Shape;1742;p29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42 Artstor">
  <p:cSld name="Title Only_3">
    <p:spTree>
      <p:nvGrpSpPr>
        <p:cNvPr id="1" name="Shape 1743"/>
        <p:cNvGrpSpPr/>
        <p:nvPr/>
      </p:nvGrpSpPr>
      <p:grpSpPr>
        <a:xfrm>
          <a:off x="0" y="0"/>
          <a:ext cx="0" cy="0"/>
          <a:chOff x="0" y="0"/>
          <a:chExt cx="0" cy="0"/>
        </a:xfrm>
      </p:grpSpPr>
      <p:sp>
        <p:nvSpPr>
          <p:cNvPr id="1744" name="Google Shape;1744;p299"/>
          <p:cNvSpPr txBox="1"/>
          <p:nvPr/>
        </p:nvSpPr>
        <p:spPr>
          <a:xfrm>
            <a:off x="703275" y="616173"/>
            <a:ext cx="5798700" cy="2080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2000">
                <a:latin typeface="Roboto"/>
                <a:ea typeface="Roboto"/>
                <a:cs typeface="Roboto"/>
                <a:sym typeface="Roboto"/>
              </a:rPr>
              <a:t>JSTOR is part of ITHAKA, a not-for-profit organization helping the academic community </a:t>
            </a:r>
            <a:br>
              <a:rPr lang="en-US" sz="2000">
                <a:latin typeface="Roboto"/>
                <a:ea typeface="Roboto"/>
                <a:cs typeface="Roboto"/>
                <a:sym typeface="Roboto"/>
              </a:rPr>
            </a:br>
            <a:r>
              <a:rPr lang="en-US" sz="2000">
                <a:latin typeface="Roboto"/>
                <a:ea typeface="Roboto"/>
                <a:cs typeface="Roboto"/>
                <a:sym typeface="Roboto"/>
              </a:rPr>
              <a:t>use digital technologies to preserve the scholarly record and to advance research and teaching </a:t>
            </a:r>
            <a:br>
              <a:rPr lang="en-US" sz="2000">
                <a:latin typeface="Roboto"/>
                <a:ea typeface="Roboto"/>
                <a:cs typeface="Roboto"/>
                <a:sym typeface="Roboto"/>
              </a:rPr>
            </a:br>
            <a:r>
              <a:rPr lang="en-US" sz="2000">
                <a:latin typeface="Roboto"/>
                <a:ea typeface="Roboto"/>
                <a:cs typeface="Roboto"/>
                <a:sym typeface="Roboto"/>
              </a:rPr>
              <a:t>in sustainable ways.</a:t>
            </a:r>
            <a:endParaRPr sz="2000">
              <a:latin typeface="Roboto"/>
              <a:ea typeface="Roboto"/>
              <a:cs typeface="Roboto"/>
              <a:sym typeface="Roboto"/>
            </a:endParaRPr>
          </a:p>
          <a:p>
            <a:pPr marL="0" lvl="0" indent="0" algn="l" rtl="0">
              <a:spcBef>
                <a:spcPts val="0"/>
              </a:spcBef>
              <a:spcAft>
                <a:spcPts val="0"/>
              </a:spcAft>
              <a:buClr>
                <a:schemeClr val="dk1"/>
              </a:buClr>
              <a:buSzPts val="2000"/>
              <a:buFont typeface="Arial"/>
              <a:buNone/>
            </a:pPr>
            <a:endParaRPr sz="2000">
              <a:latin typeface="Roboto"/>
              <a:ea typeface="Roboto"/>
              <a:cs typeface="Roboto"/>
              <a:sym typeface="Roboto"/>
            </a:endParaRPr>
          </a:p>
        </p:txBody>
      </p:sp>
      <p:pic>
        <p:nvPicPr>
          <p:cNvPr id="1745" name="Google Shape;1745;p299"/>
          <p:cNvPicPr preferRelativeResize="0"/>
          <p:nvPr/>
        </p:nvPicPr>
        <p:blipFill rotWithShape="1">
          <a:blip r:embed="rId2">
            <a:alphaModFix/>
          </a:blip>
          <a:srcRect/>
          <a:stretch/>
        </p:blipFill>
        <p:spPr>
          <a:xfrm>
            <a:off x="691825" y="4697025"/>
            <a:ext cx="701701" cy="180750"/>
          </a:xfrm>
          <a:prstGeom prst="rect">
            <a:avLst/>
          </a:prstGeom>
          <a:noFill/>
          <a:ln>
            <a:noFill/>
          </a:ln>
        </p:spPr>
      </p:pic>
      <p:pic>
        <p:nvPicPr>
          <p:cNvPr id="1746" name="Google Shape;1746;p299"/>
          <p:cNvPicPr preferRelativeResize="0"/>
          <p:nvPr/>
        </p:nvPicPr>
        <p:blipFill rotWithShape="1">
          <a:blip r:embed="rId3">
            <a:alphaModFix/>
          </a:blip>
          <a:srcRect l="4970" t="17519" r="4654" b="16889"/>
          <a:stretch/>
        </p:blipFill>
        <p:spPr>
          <a:xfrm>
            <a:off x="626625" y="3165738"/>
            <a:ext cx="7913925" cy="918887"/>
          </a:xfrm>
          <a:prstGeom prst="rect">
            <a:avLst/>
          </a:prstGeom>
          <a:noFill/>
          <a:ln>
            <a:noFill/>
          </a:ln>
        </p:spPr>
      </p:pic>
      <p:sp>
        <p:nvSpPr>
          <p:cNvPr id="1747" name="Google Shape;1747;p29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42 Artstor 1">
  <p:cSld name="Title Only_3_1">
    <p:spTree>
      <p:nvGrpSpPr>
        <p:cNvPr id="1" name="Shape 1748"/>
        <p:cNvGrpSpPr/>
        <p:nvPr/>
      </p:nvGrpSpPr>
      <p:grpSpPr>
        <a:xfrm>
          <a:off x="0" y="0"/>
          <a:ext cx="0" cy="0"/>
          <a:chOff x="0" y="0"/>
          <a:chExt cx="0" cy="0"/>
        </a:xfrm>
      </p:grpSpPr>
      <p:sp>
        <p:nvSpPr>
          <p:cNvPr id="1749" name="Google Shape;1749;p300"/>
          <p:cNvSpPr txBox="1"/>
          <p:nvPr/>
        </p:nvSpPr>
        <p:spPr>
          <a:xfrm>
            <a:off x="703275" y="616173"/>
            <a:ext cx="5798700" cy="2080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2000">
                <a:latin typeface="Roboto"/>
                <a:ea typeface="Roboto"/>
                <a:cs typeface="Roboto"/>
                <a:sym typeface="Roboto"/>
              </a:rPr>
              <a:t>JSTOR is part of ITHAKA, a not-for-profit organization helping the academic community </a:t>
            </a:r>
            <a:br>
              <a:rPr lang="en-US" sz="2000">
                <a:latin typeface="Roboto"/>
                <a:ea typeface="Roboto"/>
                <a:cs typeface="Roboto"/>
                <a:sym typeface="Roboto"/>
              </a:rPr>
            </a:br>
            <a:r>
              <a:rPr lang="en-US" sz="2000">
                <a:latin typeface="Roboto"/>
                <a:ea typeface="Roboto"/>
                <a:cs typeface="Roboto"/>
                <a:sym typeface="Roboto"/>
              </a:rPr>
              <a:t>use digital technologies to preserve the scholarly record and to advance research and teaching </a:t>
            </a:r>
            <a:br>
              <a:rPr lang="en-US" sz="2000">
                <a:latin typeface="Roboto"/>
                <a:ea typeface="Roboto"/>
                <a:cs typeface="Roboto"/>
                <a:sym typeface="Roboto"/>
              </a:rPr>
            </a:br>
            <a:r>
              <a:rPr lang="en-US" sz="2000">
                <a:latin typeface="Roboto"/>
                <a:ea typeface="Roboto"/>
                <a:cs typeface="Roboto"/>
                <a:sym typeface="Roboto"/>
              </a:rPr>
              <a:t>in sustainable ways.</a:t>
            </a:r>
            <a:endParaRPr sz="2000">
              <a:latin typeface="Roboto"/>
              <a:ea typeface="Roboto"/>
              <a:cs typeface="Roboto"/>
              <a:sym typeface="Roboto"/>
            </a:endParaRPr>
          </a:p>
          <a:p>
            <a:pPr marL="0" lvl="0" indent="0" algn="l" rtl="0">
              <a:spcBef>
                <a:spcPts val="0"/>
              </a:spcBef>
              <a:spcAft>
                <a:spcPts val="0"/>
              </a:spcAft>
              <a:buClr>
                <a:schemeClr val="dk1"/>
              </a:buClr>
              <a:buSzPts val="2000"/>
              <a:buFont typeface="Arial"/>
              <a:buNone/>
            </a:pPr>
            <a:endParaRPr sz="2000">
              <a:latin typeface="Roboto"/>
              <a:ea typeface="Roboto"/>
              <a:cs typeface="Roboto"/>
              <a:sym typeface="Roboto"/>
            </a:endParaRPr>
          </a:p>
        </p:txBody>
      </p:sp>
      <p:pic>
        <p:nvPicPr>
          <p:cNvPr id="1750" name="Google Shape;1750;p300"/>
          <p:cNvPicPr preferRelativeResize="0"/>
          <p:nvPr/>
        </p:nvPicPr>
        <p:blipFill rotWithShape="1">
          <a:blip r:embed="rId2">
            <a:alphaModFix/>
          </a:blip>
          <a:srcRect/>
          <a:stretch/>
        </p:blipFill>
        <p:spPr>
          <a:xfrm>
            <a:off x="691825" y="4697025"/>
            <a:ext cx="701701" cy="180750"/>
          </a:xfrm>
          <a:prstGeom prst="rect">
            <a:avLst/>
          </a:prstGeom>
          <a:noFill/>
          <a:ln>
            <a:noFill/>
          </a:ln>
        </p:spPr>
      </p:pic>
      <p:pic>
        <p:nvPicPr>
          <p:cNvPr id="1751" name="Google Shape;1751;p300"/>
          <p:cNvPicPr preferRelativeResize="0"/>
          <p:nvPr/>
        </p:nvPicPr>
        <p:blipFill rotWithShape="1">
          <a:blip r:embed="rId3">
            <a:alphaModFix/>
          </a:blip>
          <a:srcRect l="4970" t="17519" r="4654" b="16889"/>
          <a:stretch/>
        </p:blipFill>
        <p:spPr>
          <a:xfrm>
            <a:off x="626625" y="3165738"/>
            <a:ext cx="7913925" cy="918887"/>
          </a:xfrm>
          <a:prstGeom prst="rect">
            <a:avLst/>
          </a:prstGeom>
          <a:noFill/>
          <a:ln>
            <a:noFill/>
          </a:ln>
        </p:spPr>
      </p:pic>
      <p:sp>
        <p:nvSpPr>
          <p:cNvPr id="1752" name="Google Shape;1752;p30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itle Only No Logo or Page Number">
  <p:cSld name="Title Only_2">
    <p:spTree>
      <p:nvGrpSpPr>
        <p:cNvPr id="1" name="Shape 1753"/>
        <p:cNvGrpSpPr/>
        <p:nvPr/>
      </p:nvGrpSpPr>
      <p:grpSpPr>
        <a:xfrm>
          <a:off x="0" y="0"/>
          <a:ext cx="0" cy="0"/>
          <a:chOff x="0" y="0"/>
          <a:chExt cx="0" cy="0"/>
        </a:xfrm>
      </p:grpSpPr>
      <p:sp>
        <p:nvSpPr>
          <p:cNvPr id="1754" name="Google Shape;1754;p301"/>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36 Higher title">
  <p:cSld name="Title Only_1">
    <p:spTree>
      <p:nvGrpSpPr>
        <p:cNvPr id="1" name="Shape 1755"/>
        <p:cNvGrpSpPr/>
        <p:nvPr/>
      </p:nvGrpSpPr>
      <p:grpSpPr>
        <a:xfrm>
          <a:off x="0" y="0"/>
          <a:ext cx="0" cy="0"/>
          <a:chOff x="0" y="0"/>
          <a:chExt cx="0" cy="0"/>
        </a:xfrm>
      </p:grpSpPr>
      <p:sp>
        <p:nvSpPr>
          <p:cNvPr id="1756" name="Google Shape;1756;p302"/>
          <p:cNvSpPr txBox="1">
            <a:spLocks noGrp="1"/>
          </p:cNvSpPr>
          <p:nvPr>
            <p:ph type="title"/>
          </p:nvPr>
        </p:nvSpPr>
        <p:spPr>
          <a:xfrm>
            <a:off x="693223" y="4389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757" name="Google Shape;1757;p302"/>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Higher title no page number">
  <p:cSld name="Title Only_1_2">
    <p:spTree>
      <p:nvGrpSpPr>
        <p:cNvPr id="1" name="Shape 1758"/>
        <p:cNvGrpSpPr/>
        <p:nvPr/>
      </p:nvGrpSpPr>
      <p:grpSpPr>
        <a:xfrm>
          <a:off x="0" y="0"/>
          <a:ext cx="0" cy="0"/>
          <a:chOff x="0" y="0"/>
          <a:chExt cx="0" cy="0"/>
        </a:xfrm>
      </p:grpSpPr>
      <p:sp>
        <p:nvSpPr>
          <p:cNvPr id="1759" name="Google Shape;1759;p303"/>
          <p:cNvSpPr txBox="1">
            <a:spLocks noGrp="1"/>
          </p:cNvSpPr>
          <p:nvPr>
            <p:ph type="title"/>
          </p:nvPr>
        </p:nvSpPr>
        <p:spPr>
          <a:xfrm>
            <a:off x="693223" y="4389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Blank">
  <p:cSld name="Title Only_1_1">
    <p:spTree>
      <p:nvGrpSpPr>
        <p:cNvPr id="1" name="Shape 1760"/>
        <p:cNvGrpSpPr/>
        <p:nvPr/>
      </p:nvGrpSpPr>
      <p:grpSpPr>
        <a:xfrm>
          <a:off x="0" y="0"/>
          <a:ext cx="0" cy="0"/>
          <a:chOff x="0" y="0"/>
          <a:chExt cx="0" cy="0"/>
        </a:xfrm>
      </p:grpSpPr>
      <p:sp>
        <p:nvSpPr>
          <p:cNvPr id="1761" name="Google Shape;1761;p304"/>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le with Subtitle">
  <p:cSld name="Title with Subtitle">
    <p:spTree>
      <p:nvGrpSpPr>
        <p:cNvPr id="1" name="Shape 1762"/>
        <p:cNvGrpSpPr/>
        <p:nvPr/>
      </p:nvGrpSpPr>
      <p:grpSpPr>
        <a:xfrm>
          <a:off x="0" y="0"/>
          <a:ext cx="0" cy="0"/>
          <a:chOff x="0" y="0"/>
          <a:chExt cx="0" cy="0"/>
        </a:xfrm>
      </p:grpSpPr>
      <p:sp>
        <p:nvSpPr>
          <p:cNvPr id="1763" name="Google Shape;1763;p305"/>
          <p:cNvSpPr txBox="1">
            <a:spLocks noGrp="1"/>
          </p:cNvSpPr>
          <p:nvPr>
            <p:ph type="title"/>
          </p:nvPr>
        </p:nvSpPr>
        <p:spPr>
          <a:xfrm>
            <a:off x="693223" y="667512"/>
            <a:ext cx="4508100" cy="369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764" name="Google Shape;1764;p305"/>
          <p:cNvSpPr txBox="1">
            <a:spLocks noGrp="1"/>
          </p:cNvSpPr>
          <p:nvPr>
            <p:ph type="body" idx="1"/>
          </p:nvPr>
        </p:nvSpPr>
        <p:spPr>
          <a:xfrm>
            <a:off x="693222" y="1036955"/>
            <a:ext cx="4508100" cy="334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a:lvl1pPr>
            <a:lvl2pPr marL="914400" lvl="1" indent="-228600" algn="l">
              <a:lnSpc>
                <a:spcPct val="95000"/>
              </a:lnSpc>
              <a:spcBef>
                <a:spcPts val="500"/>
              </a:spcBef>
              <a:spcAft>
                <a:spcPts val="0"/>
              </a:spcAft>
              <a:buSzPts val="1680"/>
              <a:buNone/>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30200" algn="l">
              <a:spcBef>
                <a:spcPts val="900"/>
              </a:spcBef>
              <a:spcAft>
                <a:spcPts val="0"/>
              </a:spcAft>
              <a:buSzPts val="16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
        <p:nvSpPr>
          <p:cNvPr id="1765" name="Google Shape;1765;p305"/>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lvl="0" algn="r">
              <a:buNone/>
              <a:defRPr sz="800"/>
            </a:lvl1pPr>
            <a:lvl2pPr lvl="1" algn="r">
              <a:buNone/>
              <a:defRPr sz="800"/>
            </a:lvl2pPr>
            <a:lvl3pPr lvl="2" algn="r">
              <a:buNone/>
              <a:defRPr sz="800"/>
            </a:lvl3pPr>
            <a:lvl4pPr lvl="3" algn="r">
              <a:buNone/>
              <a:defRPr sz="800"/>
            </a:lvl4pPr>
            <a:lvl5pPr lvl="4" algn="r">
              <a:buNone/>
              <a:defRPr sz="800"/>
            </a:lvl5pPr>
            <a:lvl6pPr lvl="5" algn="r">
              <a:buNone/>
              <a:defRPr sz="800"/>
            </a:lvl6pPr>
            <a:lvl7pPr lvl="6" algn="r">
              <a:buNone/>
              <a:defRPr sz="800"/>
            </a:lvl7pPr>
            <a:lvl8pPr lvl="7" algn="r">
              <a:buNone/>
              <a:defRPr sz="800"/>
            </a:lvl8pPr>
            <a:lvl9pPr lvl="8" algn="r">
              <a:buNone/>
              <a:defRPr sz="800"/>
            </a:lvl9pPr>
          </a:lstStyle>
          <a:p>
            <a:pPr marL="0" lvl="0" indent="0" algn="r" rtl="0">
              <a:spcBef>
                <a:spcPts val="0"/>
              </a:spcBef>
              <a:spcAft>
                <a:spcPts val="0"/>
              </a:spcAft>
              <a:buNone/>
            </a:pPr>
            <a:fld id="{00000000-1234-1234-1234-123412341234}" type="slidenum">
              <a:rPr lang="en-US"/>
              <a:t>‹#›</a:t>
            </a:fld>
            <a:endParaRPr/>
          </a:p>
        </p:txBody>
      </p:sp>
      <p:pic>
        <p:nvPicPr>
          <p:cNvPr id="1766" name="Google Shape;1766;p305"/>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27 Transition (midnight blue to glacier)">
  <p:cSld name="Pull Quote Vertically Centered_1">
    <p:bg>
      <p:bgPr>
        <a:solidFill>
          <a:schemeClr val="accent2"/>
        </a:solidFill>
        <a:effectLst/>
      </p:bgPr>
    </p:bg>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704088" y="1271016"/>
            <a:ext cx="5340000" cy="2596800"/>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pic>
        <p:nvPicPr>
          <p:cNvPr id="26" name="Google Shape;26;p4"/>
          <p:cNvPicPr preferRelativeResize="0"/>
          <p:nvPr/>
        </p:nvPicPr>
        <p:blipFill>
          <a:blip r:embed="rId2">
            <a:alphaModFix/>
          </a:blip>
          <a:stretch>
            <a:fillRect/>
          </a:stretch>
        </p:blipFill>
        <p:spPr>
          <a:xfrm>
            <a:off x="8259" y="0"/>
            <a:ext cx="9127483" cy="51435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25 Large quote">
  <p:cSld name="Pull Quote">
    <p:bg>
      <p:bgPr>
        <a:solidFill>
          <a:schemeClr val="accent2"/>
        </a:solidFill>
        <a:effectLst/>
      </p:bgPr>
    </p:bg>
    <p:spTree>
      <p:nvGrpSpPr>
        <p:cNvPr id="1" name="Shape 206"/>
        <p:cNvGrpSpPr/>
        <p:nvPr/>
      </p:nvGrpSpPr>
      <p:grpSpPr>
        <a:xfrm>
          <a:off x="0" y="0"/>
          <a:ext cx="0" cy="0"/>
          <a:chOff x="0" y="0"/>
          <a:chExt cx="0" cy="0"/>
        </a:xfrm>
      </p:grpSpPr>
      <p:pic>
        <p:nvPicPr>
          <p:cNvPr id="207" name="Google Shape;207;p31" descr="A picture containing larg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8" name="Google Shape;208;p31"/>
          <p:cNvSpPr txBox="1">
            <a:spLocks noGrp="1"/>
          </p:cNvSpPr>
          <p:nvPr>
            <p:ph type="title"/>
          </p:nvPr>
        </p:nvSpPr>
        <p:spPr>
          <a:xfrm>
            <a:off x="704124" y="667500"/>
            <a:ext cx="7598700" cy="10572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209" name="Google Shape;209;p31"/>
          <p:cNvSpPr txBox="1">
            <a:spLocks noGrp="1"/>
          </p:cNvSpPr>
          <p:nvPr>
            <p:ph type="subTitle" idx="1"/>
          </p:nvPr>
        </p:nvSpPr>
        <p:spPr>
          <a:xfrm>
            <a:off x="704088" y="3346704"/>
            <a:ext cx="4407300" cy="393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600"/>
              <a:buNone/>
              <a:defRPr b="1">
                <a:solidFill>
                  <a:schemeClr val="lt1"/>
                </a:solidFill>
              </a:defRPr>
            </a:lvl1pPr>
            <a:lvl2pPr lvl="1" algn="l">
              <a:lnSpc>
                <a:spcPct val="95000"/>
              </a:lnSpc>
              <a:spcBef>
                <a:spcPts val="500"/>
              </a:spcBef>
              <a:spcAft>
                <a:spcPts val="0"/>
              </a:spcAft>
              <a:buClr>
                <a:schemeClr val="lt1"/>
              </a:buClr>
              <a:buSzPts val="1600"/>
              <a:buNone/>
              <a:defRPr b="1">
                <a:solidFill>
                  <a:schemeClr val="lt1"/>
                </a:solidFill>
              </a:defRPr>
            </a:lvl2pPr>
            <a:lvl3pPr lvl="2" algn="l">
              <a:lnSpc>
                <a:spcPct val="100000"/>
              </a:lnSpc>
              <a:spcBef>
                <a:spcPts val="900"/>
              </a:spcBef>
              <a:spcAft>
                <a:spcPts val="0"/>
              </a:spcAft>
              <a:buClr>
                <a:schemeClr val="lt1"/>
              </a:buClr>
              <a:buSzPts val="1600"/>
              <a:buNone/>
              <a:defRPr b="1">
                <a:solidFill>
                  <a:schemeClr val="lt1"/>
                </a:solidFill>
              </a:defRPr>
            </a:lvl3pPr>
            <a:lvl4pPr lvl="3" algn="l">
              <a:lnSpc>
                <a:spcPct val="100000"/>
              </a:lnSpc>
              <a:spcBef>
                <a:spcPts val="900"/>
              </a:spcBef>
              <a:spcAft>
                <a:spcPts val="0"/>
              </a:spcAft>
              <a:buClr>
                <a:schemeClr val="lt1"/>
              </a:buClr>
              <a:buSzPts val="1600"/>
              <a:buNone/>
              <a:defRPr b="1">
                <a:solidFill>
                  <a:schemeClr val="lt1"/>
                </a:solidFill>
              </a:defRPr>
            </a:lvl4pPr>
            <a:lvl5pPr lvl="4" algn="l">
              <a:lnSpc>
                <a:spcPct val="100000"/>
              </a:lnSpc>
              <a:spcBef>
                <a:spcPts val="900"/>
              </a:spcBef>
              <a:spcAft>
                <a:spcPts val="0"/>
              </a:spcAft>
              <a:buClr>
                <a:schemeClr val="lt1"/>
              </a:buClr>
              <a:buSzPts val="1600"/>
              <a:buNone/>
              <a:defRPr b="1">
                <a:solidFill>
                  <a:schemeClr val="lt1"/>
                </a:solidFill>
              </a:defRPr>
            </a:lvl5pPr>
            <a:lvl6pPr lvl="5" algn="l">
              <a:lnSpc>
                <a:spcPct val="100000"/>
              </a:lnSpc>
              <a:spcBef>
                <a:spcPts val="180"/>
              </a:spcBef>
              <a:spcAft>
                <a:spcPts val="0"/>
              </a:spcAft>
              <a:buClr>
                <a:schemeClr val="lt1"/>
              </a:buClr>
              <a:buSzPts val="1600"/>
              <a:buNone/>
              <a:defRPr sz="1600" b="1">
                <a:solidFill>
                  <a:schemeClr val="lt1"/>
                </a:solidFill>
              </a:defRPr>
            </a:lvl6pPr>
            <a:lvl7pPr lvl="6" algn="l">
              <a:lnSpc>
                <a:spcPct val="100000"/>
              </a:lnSpc>
              <a:spcBef>
                <a:spcPts val="180"/>
              </a:spcBef>
              <a:spcAft>
                <a:spcPts val="0"/>
              </a:spcAft>
              <a:buClr>
                <a:schemeClr val="lt1"/>
              </a:buClr>
              <a:buSzPts val="1600"/>
              <a:buNone/>
              <a:defRPr sz="1600" b="1">
                <a:solidFill>
                  <a:schemeClr val="lt1"/>
                </a:solidFill>
              </a:defRPr>
            </a:lvl7pPr>
            <a:lvl8pPr lvl="7" algn="l">
              <a:lnSpc>
                <a:spcPct val="100000"/>
              </a:lnSpc>
              <a:spcBef>
                <a:spcPts val="180"/>
              </a:spcBef>
              <a:spcAft>
                <a:spcPts val="0"/>
              </a:spcAft>
              <a:buClr>
                <a:schemeClr val="lt1"/>
              </a:buClr>
              <a:buSzPts val="1600"/>
              <a:buNone/>
              <a:defRPr sz="1600" b="1">
                <a:solidFill>
                  <a:schemeClr val="lt1"/>
                </a:solidFill>
              </a:defRPr>
            </a:lvl8pPr>
            <a:lvl9pPr lvl="8" algn="l">
              <a:lnSpc>
                <a:spcPct val="100000"/>
              </a:lnSpc>
              <a:spcBef>
                <a:spcPts val="180"/>
              </a:spcBef>
              <a:spcAft>
                <a:spcPts val="0"/>
              </a:spcAft>
              <a:buClr>
                <a:schemeClr val="lt1"/>
              </a:buClr>
              <a:buSzPts val="1600"/>
              <a:buNone/>
              <a:defRPr sz="1600" b="1">
                <a:solidFill>
                  <a:schemeClr val="lt1"/>
                </a:solidFill>
              </a:defRPr>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Title with Subtitle no Logo or Slide Number">
  <p:cSld name="Title with Subtitle_1">
    <p:spTree>
      <p:nvGrpSpPr>
        <p:cNvPr id="1" name="Shape 1767"/>
        <p:cNvGrpSpPr/>
        <p:nvPr/>
      </p:nvGrpSpPr>
      <p:grpSpPr>
        <a:xfrm>
          <a:off x="0" y="0"/>
          <a:ext cx="0" cy="0"/>
          <a:chOff x="0" y="0"/>
          <a:chExt cx="0" cy="0"/>
        </a:xfrm>
      </p:grpSpPr>
      <p:sp>
        <p:nvSpPr>
          <p:cNvPr id="1768" name="Google Shape;1768;p306"/>
          <p:cNvSpPr txBox="1">
            <a:spLocks noGrp="1"/>
          </p:cNvSpPr>
          <p:nvPr>
            <p:ph type="title"/>
          </p:nvPr>
        </p:nvSpPr>
        <p:spPr>
          <a:xfrm>
            <a:off x="693223" y="667512"/>
            <a:ext cx="4508100" cy="369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769" name="Google Shape;1769;p306"/>
          <p:cNvSpPr txBox="1">
            <a:spLocks noGrp="1"/>
          </p:cNvSpPr>
          <p:nvPr>
            <p:ph type="body" idx="1"/>
          </p:nvPr>
        </p:nvSpPr>
        <p:spPr>
          <a:xfrm>
            <a:off x="693222" y="1036955"/>
            <a:ext cx="4508100" cy="334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a:lvl1pPr>
            <a:lvl2pPr marL="914400" lvl="1" indent="-228600" algn="l">
              <a:lnSpc>
                <a:spcPct val="95000"/>
              </a:lnSpc>
              <a:spcBef>
                <a:spcPts val="500"/>
              </a:spcBef>
              <a:spcAft>
                <a:spcPts val="0"/>
              </a:spcAft>
              <a:buSzPts val="1680"/>
              <a:buNone/>
              <a:defRPr/>
            </a:lvl2pPr>
            <a:lvl3pPr marL="1371600" lvl="2" indent="-342900" algn="l">
              <a:spcBef>
                <a:spcPts val="900"/>
              </a:spcBef>
              <a:spcAft>
                <a:spcPts val="0"/>
              </a:spcAft>
              <a:buSzPts val="1800"/>
              <a:buAutoNum type="arabicPeriod"/>
              <a:defRPr/>
            </a:lvl3pPr>
            <a:lvl4pPr marL="1828800" lvl="3" indent="-331469" algn="l">
              <a:spcBef>
                <a:spcPts val="900"/>
              </a:spcBef>
              <a:spcAft>
                <a:spcPts val="0"/>
              </a:spcAft>
              <a:buSzPts val="1620"/>
              <a:buChar char="•"/>
              <a:defRPr/>
            </a:lvl4pPr>
            <a:lvl5pPr marL="2286000" lvl="4" indent="-330200" algn="l">
              <a:spcBef>
                <a:spcPts val="900"/>
              </a:spcBef>
              <a:spcAft>
                <a:spcPts val="0"/>
              </a:spcAft>
              <a:buSzPts val="1600"/>
              <a:buChar char="•"/>
              <a:defRPr/>
            </a:lvl5pPr>
            <a:lvl6pPr marL="2743200" lvl="5" indent="-342900" algn="l">
              <a:spcBef>
                <a:spcPts val="180"/>
              </a:spcBef>
              <a:spcAft>
                <a:spcPts val="0"/>
              </a:spcAft>
              <a:buSzPts val="1800"/>
              <a:buChar char="­"/>
              <a:defRPr/>
            </a:lvl6pPr>
            <a:lvl7pPr marL="3200400" lvl="6" indent="-342900" algn="l">
              <a:spcBef>
                <a:spcPts val="180"/>
              </a:spcBef>
              <a:spcAft>
                <a:spcPts val="0"/>
              </a:spcAft>
              <a:buSzPts val="1800"/>
              <a:buChar char="­"/>
              <a:defRPr/>
            </a:lvl7pPr>
            <a:lvl8pPr marL="3657600" lvl="7" indent="-342900" algn="l">
              <a:spcBef>
                <a:spcPts val="180"/>
              </a:spcBef>
              <a:spcAft>
                <a:spcPts val="0"/>
              </a:spcAft>
              <a:buSzPts val="1800"/>
              <a:buChar char="­"/>
              <a:defRPr/>
            </a:lvl8pPr>
            <a:lvl9pPr marL="4114800" lvl="8" indent="-342900" algn="l">
              <a:spcBef>
                <a:spcPts val="180"/>
              </a:spcBef>
              <a:spcAft>
                <a:spcPts val="0"/>
              </a:spcAft>
              <a:buSzPts val="1800"/>
              <a:buChar char="­"/>
              <a:defRPr/>
            </a:lvl9pPr>
          </a:lstStyle>
          <a:p>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70"/>
        <p:cNvGrpSpPr/>
        <p:nvPr/>
      </p:nvGrpSpPr>
      <p:grpSpPr>
        <a:xfrm>
          <a:off x="0" y="0"/>
          <a:ext cx="0" cy="0"/>
          <a:chOff x="0" y="0"/>
          <a:chExt cx="0" cy="0"/>
        </a:xfrm>
      </p:grpSpPr>
      <p:sp>
        <p:nvSpPr>
          <p:cNvPr id="1771" name="Google Shape;1771;p307"/>
          <p:cNvSpPr txBox="1">
            <a:spLocks noGrp="1"/>
          </p:cNvSpPr>
          <p:nvPr>
            <p:ph type="title"/>
          </p:nvPr>
        </p:nvSpPr>
        <p:spPr>
          <a:xfrm>
            <a:off x="610350" y="564000"/>
            <a:ext cx="3948900" cy="921900"/>
          </a:xfrm>
          <a:prstGeom prst="rect">
            <a:avLst/>
          </a:prstGeom>
        </p:spPr>
        <p:txBody>
          <a:bodyPr spcFirstLastPara="1" wrap="square" lIns="0" tIns="0" rIns="0" bIns="0" anchor="t" anchorCtr="0">
            <a:noAutofit/>
          </a:bodyPr>
          <a:lstStyle>
            <a:lvl1pPr lvl="0">
              <a:spcBef>
                <a:spcPts val="0"/>
              </a:spcBef>
              <a:spcAft>
                <a:spcPts val="0"/>
              </a:spcAft>
              <a:buSzPts val="1400"/>
              <a:buNone/>
              <a:defRPr sz="3600">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2" name="Google Shape;1772;p307"/>
          <p:cNvSpPr txBox="1">
            <a:spLocks noGrp="1"/>
          </p:cNvSpPr>
          <p:nvPr>
            <p:ph type="body" idx="1"/>
          </p:nvPr>
        </p:nvSpPr>
        <p:spPr>
          <a:xfrm>
            <a:off x="460600" y="1152475"/>
            <a:ext cx="3930000" cy="3416400"/>
          </a:xfrm>
          <a:prstGeom prst="rect">
            <a:avLst/>
          </a:prstGeom>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04800">
              <a:spcBef>
                <a:spcPts val="500"/>
              </a:spcBef>
              <a:spcAft>
                <a:spcPts val="0"/>
              </a:spcAft>
              <a:buSzPts val="1200"/>
              <a:buChar char="●"/>
              <a:defRPr sz="1200"/>
            </a:lvl2pPr>
            <a:lvl3pPr marL="1371600" lvl="2" indent="-304800">
              <a:spcBef>
                <a:spcPts val="900"/>
              </a:spcBef>
              <a:spcAft>
                <a:spcPts val="0"/>
              </a:spcAft>
              <a:buSzPts val="1200"/>
              <a:buAutoNum type="arabicPeriod"/>
              <a:defRPr sz="1200"/>
            </a:lvl3pPr>
            <a:lvl4pPr marL="1828800" lvl="3" indent="-304800">
              <a:spcBef>
                <a:spcPts val="900"/>
              </a:spcBef>
              <a:spcAft>
                <a:spcPts val="0"/>
              </a:spcAft>
              <a:buSzPts val="1200"/>
              <a:buChar char="•"/>
              <a:defRPr sz="1200"/>
            </a:lvl4pPr>
            <a:lvl5pPr marL="2286000" lvl="4" indent="-304800">
              <a:spcBef>
                <a:spcPts val="900"/>
              </a:spcBef>
              <a:spcAft>
                <a:spcPts val="0"/>
              </a:spcAft>
              <a:buSzPts val="1200"/>
              <a:buChar char="•"/>
              <a:defRPr sz="1200"/>
            </a:lvl5pPr>
            <a:lvl6pPr marL="2743200" lvl="5" indent="-304800">
              <a:spcBef>
                <a:spcPts val="180"/>
              </a:spcBef>
              <a:spcAft>
                <a:spcPts val="0"/>
              </a:spcAft>
              <a:buSzPts val="1200"/>
              <a:buChar char="­"/>
              <a:defRPr sz="1200"/>
            </a:lvl6pPr>
            <a:lvl7pPr marL="3200400" lvl="6" indent="-304800">
              <a:spcBef>
                <a:spcPts val="180"/>
              </a:spcBef>
              <a:spcAft>
                <a:spcPts val="0"/>
              </a:spcAft>
              <a:buSzPts val="1200"/>
              <a:buChar char="­"/>
              <a:defRPr sz="1200"/>
            </a:lvl7pPr>
            <a:lvl8pPr marL="3657600" lvl="7" indent="-304800">
              <a:spcBef>
                <a:spcPts val="180"/>
              </a:spcBef>
              <a:spcAft>
                <a:spcPts val="0"/>
              </a:spcAft>
              <a:buSzPts val="1200"/>
              <a:buChar char="­"/>
              <a:defRPr sz="1200"/>
            </a:lvl8pPr>
            <a:lvl9pPr marL="4114800" lvl="8" indent="-304800">
              <a:spcBef>
                <a:spcPts val="180"/>
              </a:spcBef>
              <a:spcAft>
                <a:spcPts val="0"/>
              </a:spcAft>
              <a:buSzPts val="1200"/>
              <a:buChar char="­"/>
              <a:defRPr sz="1200"/>
            </a:lvl9pPr>
          </a:lstStyle>
          <a:p>
            <a:endParaRPr/>
          </a:p>
        </p:txBody>
      </p:sp>
      <p:sp>
        <p:nvSpPr>
          <p:cNvPr id="1773" name="Google Shape;1773;p307"/>
          <p:cNvSpPr txBox="1">
            <a:spLocks noGrp="1"/>
          </p:cNvSpPr>
          <p:nvPr>
            <p:ph type="body" idx="2"/>
          </p:nvPr>
        </p:nvSpPr>
        <p:spPr>
          <a:xfrm>
            <a:off x="4832400" y="1152475"/>
            <a:ext cx="3999900" cy="3416400"/>
          </a:xfrm>
          <a:prstGeom prst="rect">
            <a:avLst/>
          </a:prstGeom>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04800">
              <a:spcBef>
                <a:spcPts val="500"/>
              </a:spcBef>
              <a:spcAft>
                <a:spcPts val="0"/>
              </a:spcAft>
              <a:buSzPts val="1200"/>
              <a:buChar char="●"/>
              <a:defRPr sz="1200"/>
            </a:lvl2pPr>
            <a:lvl3pPr marL="1371600" lvl="2" indent="-304800">
              <a:spcBef>
                <a:spcPts val="900"/>
              </a:spcBef>
              <a:spcAft>
                <a:spcPts val="0"/>
              </a:spcAft>
              <a:buSzPts val="1200"/>
              <a:buAutoNum type="arabicPeriod"/>
              <a:defRPr sz="1200"/>
            </a:lvl3pPr>
            <a:lvl4pPr marL="1828800" lvl="3" indent="-304800">
              <a:spcBef>
                <a:spcPts val="900"/>
              </a:spcBef>
              <a:spcAft>
                <a:spcPts val="0"/>
              </a:spcAft>
              <a:buSzPts val="1200"/>
              <a:buChar char="•"/>
              <a:defRPr sz="1200"/>
            </a:lvl4pPr>
            <a:lvl5pPr marL="2286000" lvl="4" indent="-304800">
              <a:spcBef>
                <a:spcPts val="900"/>
              </a:spcBef>
              <a:spcAft>
                <a:spcPts val="0"/>
              </a:spcAft>
              <a:buSzPts val="1200"/>
              <a:buChar char="•"/>
              <a:defRPr sz="1200"/>
            </a:lvl5pPr>
            <a:lvl6pPr marL="2743200" lvl="5" indent="-304800">
              <a:spcBef>
                <a:spcPts val="180"/>
              </a:spcBef>
              <a:spcAft>
                <a:spcPts val="0"/>
              </a:spcAft>
              <a:buSzPts val="1200"/>
              <a:buChar char="­"/>
              <a:defRPr sz="1200"/>
            </a:lvl6pPr>
            <a:lvl7pPr marL="3200400" lvl="6" indent="-304800">
              <a:spcBef>
                <a:spcPts val="180"/>
              </a:spcBef>
              <a:spcAft>
                <a:spcPts val="0"/>
              </a:spcAft>
              <a:buSzPts val="1200"/>
              <a:buChar char="­"/>
              <a:defRPr sz="1200"/>
            </a:lvl7pPr>
            <a:lvl8pPr marL="3657600" lvl="7" indent="-304800">
              <a:spcBef>
                <a:spcPts val="180"/>
              </a:spcBef>
              <a:spcAft>
                <a:spcPts val="0"/>
              </a:spcAft>
              <a:buSzPts val="1200"/>
              <a:buChar char="­"/>
              <a:defRPr sz="1200"/>
            </a:lvl8pPr>
            <a:lvl9pPr marL="4114800" lvl="8" indent="-304800">
              <a:spcBef>
                <a:spcPts val="180"/>
              </a:spcBef>
              <a:spcAft>
                <a:spcPts val="0"/>
              </a:spcAft>
              <a:buSzPts val="1200"/>
              <a:buChar char="­"/>
              <a:defRPr sz="1200"/>
            </a:lvl9pPr>
          </a:lstStyle>
          <a:p>
            <a:endParaRPr/>
          </a:p>
        </p:txBody>
      </p:sp>
      <p:sp>
        <p:nvSpPr>
          <p:cNvPr id="1774" name="Google Shape;1774;p3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1775"/>
        <p:cNvGrpSpPr/>
        <p:nvPr/>
      </p:nvGrpSpPr>
      <p:grpSpPr>
        <a:xfrm>
          <a:off x="0" y="0"/>
          <a:ext cx="0" cy="0"/>
          <a:chOff x="0" y="0"/>
          <a:chExt cx="0" cy="0"/>
        </a:xfrm>
      </p:grpSpPr>
      <p:sp>
        <p:nvSpPr>
          <p:cNvPr id="1776" name="Google Shape;1776;p3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777"/>
        <p:cNvGrpSpPr/>
        <p:nvPr/>
      </p:nvGrpSpPr>
      <p:grpSpPr>
        <a:xfrm>
          <a:off x="0" y="0"/>
          <a:ext cx="0" cy="0"/>
          <a:chOff x="0" y="0"/>
          <a:chExt cx="0" cy="0"/>
        </a:xfrm>
      </p:grpSpPr>
      <p:sp>
        <p:nvSpPr>
          <p:cNvPr id="1778" name="Google Shape;1778;p309"/>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9" name="Google Shape;1779;p309"/>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30200">
              <a:spcBef>
                <a:spcPts val="500"/>
              </a:spcBef>
              <a:spcAft>
                <a:spcPts val="0"/>
              </a:spcAft>
              <a:buSzPts val="1600"/>
              <a:buChar char="●"/>
              <a:defRPr/>
            </a:lvl2pPr>
            <a:lvl3pPr marL="1371600" lvl="2" indent="-330200">
              <a:spcBef>
                <a:spcPts val="900"/>
              </a:spcBef>
              <a:spcAft>
                <a:spcPts val="0"/>
              </a:spcAft>
              <a:buSzPts val="1600"/>
              <a:buAutoNum type="arabicPeriod"/>
              <a:defRPr/>
            </a:lvl3pPr>
            <a:lvl4pPr marL="1828800" lvl="3" indent="-320039">
              <a:spcBef>
                <a:spcPts val="900"/>
              </a:spcBef>
              <a:spcAft>
                <a:spcPts val="0"/>
              </a:spcAft>
              <a:buSzPts val="1440"/>
              <a:buChar char="•"/>
              <a:defRPr/>
            </a:lvl4pPr>
            <a:lvl5pPr marL="2286000" lvl="4" indent="-330200">
              <a:spcBef>
                <a:spcPts val="900"/>
              </a:spcBef>
              <a:spcAft>
                <a:spcPts val="0"/>
              </a:spcAft>
              <a:buSzPts val="1600"/>
              <a:buChar char="•"/>
              <a:defRPr/>
            </a:lvl5pPr>
            <a:lvl6pPr marL="2743200" lvl="5" indent="-342900">
              <a:spcBef>
                <a:spcPts val="180"/>
              </a:spcBef>
              <a:spcAft>
                <a:spcPts val="0"/>
              </a:spcAft>
              <a:buSzPts val="1800"/>
              <a:buChar char="­"/>
              <a:defRPr/>
            </a:lvl6pPr>
            <a:lvl7pPr marL="3200400" lvl="6" indent="-342900">
              <a:spcBef>
                <a:spcPts val="180"/>
              </a:spcBef>
              <a:spcAft>
                <a:spcPts val="0"/>
              </a:spcAft>
              <a:buSzPts val="1800"/>
              <a:buChar char="­"/>
              <a:defRPr/>
            </a:lvl7pPr>
            <a:lvl8pPr marL="3657600" lvl="7" indent="-342900">
              <a:spcBef>
                <a:spcPts val="180"/>
              </a:spcBef>
              <a:spcAft>
                <a:spcPts val="0"/>
              </a:spcAft>
              <a:buSzPts val="1800"/>
              <a:buChar char="­"/>
              <a:defRPr/>
            </a:lvl8pPr>
            <a:lvl9pPr marL="4114800" lvl="8" indent="-342900">
              <a:spcBef>
                <a:spcPts val="180"/>
              </a:spcBef>
              <a:spcAft>
                <a:spcPts val="0"/>
              </a:spcAft>
              <a:buSzPts val="1800"/>
              <a:buChar char="­"/>
              <a:defRPr/>
            </a:lvl9pPr>
          </a:lstStyle>
          <a:p>
            <a:endParaRPr/>
          </a:p>
        </p:txBody>
      </p:sp>
      <p:sp>
        <p:nvSpPr>
          <p:cNvPr id="1780" name="Google Shape;1780;p3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bg>
      <p:bgPr>
        <a:solidFill>
          <a:srgbClr val="00AEEF"/>
        </a:solidFill>
        <a:effectLst/>
      </p:bgPr>
    </p:bg>
    <p:spTree>
      <p:nvGrpSpPr>
        <p:cNvPr id="1" name="Shape 1781"/>
        <p:cNvGrpSpPr/>
        <p:nvPr/>
      </p:nvGrpSpPr>
      <p:grpSpPr>
        <a:xfrm>
          <a:off x="0" y="0"/>
          <a:ext cx="0" cy="0"/>
          <a:chOff x="0" y="0"/>
          <a:chExt cx="0" cy="0"/>
        </a:xfrm>
      </p:grpSpPr>
      <p:sp>
        <p:nvSpPr>
          <p:cNvPr id="1782" name="Google Shape;1782;p310"/>
          <p:cNvSpPr txBox="1">
            <a:spLocks noGrp="1"/>
          </p:cNvSpPr>
          <p:nvPr>
            <p:ph type="ctrTitle"/>
          </p:nvPr>
        </p:nvSpPr>
        <p:spPr>
          <a:xfrm>
            <a:off x="786373" y="2077425"/>
            <a:ext cx="5158800" cy="1158000"/>
          </a:xfrm>
          <a:prstGeom prst="rect">
            <a:avLst/>
          </a:prstGeom>
          <a:noFill/>
          <a:ln>
            <a:noFill/>
          </a:ln>
        </p:spPr>
        <p:txBody>
          <a:bodyPr spcFirstLastPara="1" wrap="square" lIns="201150" tIns="0" rIns="0" bIns="0" anchor="t" anchorCtr="0">
            <a:noAutofit/>
          </a:bodyPr>
          <a:lstStyle>
            <a:lvl1pPr lvl="0" algn="l">
              <a:lnSpc>
                <a:spcPct val="76000"/>
              </a:lnSpc>
              <a:spcBef>
                <a:spcPts val="0"/>
              </a:spcBef>
              <a:spcAft>
                <a:spcPts val="0"/>
              </a:spcAft>
              <a:buSzPts val="4800"/>
              <a:buFont typeface="Lora"/>
              <a:buNone/>
              <a:defRPr sz="4800" cap="none">
                <a:solidFill>
                  <a:schemeClr val="lt2"/>
                </a:solidFill>
                <a:latin typeface="Lora"/>
                <a:ea typeface="Lora"/>
                <a:cs typeface="Lora"/>
                <a:sym typeface="Lora"/>
              </a:defRPr>
            </a:lvl1pPr>
            <a:lvl2pPr lvl="1" algn="l">
              <a:lnSpc>
                <a:spcPct val="85000"/>
              </a:lnSpc>
              <a:spcBef>
                <a:spcPts val="0"/>
              </a:spcBef>
              <a:spcAft>
                <a:spcPts val="0"/>
              </a:spcAft>
              <a:buSzPts val="4800"/>
              <a:buFont typeface="Lora"/>
              <a:buNone/>
              <a:defRPr sz="4800">
                <a:latin typeface="Lora"/>
                <a:ea typeface="Lora"/>
                <a:cs typeface="Lora"/>
                <a:sym typeface="Lora"/>
              </a:defRPr>
            </a:lvl2pPr>
            <a:lvl3pPr lvl="2" algn="l">
              <a:lnSpc>
                <a:spcPct val="85000"/>
              </a:lnSpc>
              <a:spcBef>
                <a:spcPts val="0"/>
              </a:spcBef>
              <a:spcAft>
                <a:spcPts val="0"/>
              </a:spcAft>
              <a:buSzPts val="4800"/>
              <a:buFont typeface="Lora"/>
              <a:buNone/>
              <a:defRPr sz="4800">
                <a:latin typeface="Lora"/>
                <a:ea typeface="Lora"/>
                <a:cs typeface="Lora"/>
                <a:sym typeface="Lora"/>
              </a:defRPr>
            </a:lvl3pPr>
            <a:lvl4pPr lvl="3" algn="l">
              <a:lnSpc>
                <a:spcPct val="85000"/>
              </a:lnSpc>
              <a:spcBef>
                <a:spcPts val="0"/>
              </a:spcBef>
              <a:spcAft>
                <a:spcPts val="0"/>
              </a:spcAft>
              <a:buSzPts val="4800"/>
              <a:buFont typeface="Lora"/>
              <a:buNone/>
              <a:defRPr sz="4800">
                <a:latin typeface="Lora"/>
                <a:ea typeface="Lora"/>
                <a:cs typeface="Lora"/>
                <a:sym typeface="Lora"/>
              </a:defRPr>
            </a:lvl4pPr>
            <a:lvl5pPr lvl="4" algn="l">
              <a:lnSpc>
                <a:spcPct val="85000"/>
              </a:lnSpc>
              <a:spcBef>
                <a:spcPts val="0"/>
              </a:spcBef>
              <a:spcAft>
                <a:spcPts val="0"/>
              </a:spcAft>
              <a:buSzPts val="4800"/>
              <a:buFont typeface="Lora"/>
              <a:buNone/>
              <a:defRPr sz="4800">
                <a:latin typeface="Lora"/>
                <a:ea typeface="Lora"/>
                <a:cs typeface="Lora"/>
                <a:sym typeface="Lora"/>
              </a:defRPr>
            </a:lvl5pPr>
            <a:lvl6pPr lvl="5" algn="l">
              <a:lnSpc>
                <a:spcPct val="85000"/>
              </a:lnSpc>
              <a:spcBef>
                <a:spcPts val="0"/>
              </a:spcBef>
              <a:spcAft>
                <a:spcPts val="0"/>
              </a:spcAft>
              <a:buSzPts val="4800"/>
              <a:buFont typeface="Lora"/>
              <a:buNone/>
              <a:defRPr sz="4800">
                <a:latin typeface="Lora"/>
                <a:ea typeface="Lora"/>
                <a:cs typeface="Lora"/>
                <a:sym typeface="Lora"/>
              </a:defRPr>
            </a:lvl6pPr>
            <a:lvl7pPr lvl="6" algn="l">
              <a:lnSpc>
                <a:spcPct val="85000"/>
              </a:lnSpc>
              <a:spcBef>
                <a:spcPts val="0"/>
              </a:spcBef>
              <a:spcAft>
                <a:spcPts val="0"/>
              </a:spcAft>
              <a:buSzPts val="4800"/>
              <a:buFont typeface="Lora"/>
              <a:buNone/>
              <a:defRPr sz="4800">
                <a:latin typeface="Lora"/>
                <a:ea typeface="Lora"/>
                <a:cs typeface="Lora"/>
                <a:sym typeface="Lora"/>
              </a:defRPr>
            </a:lvl7pPr>
            <a:lvl8pPr lvl="7" algn="l">
              <a:lnSpc>
                <a:spcPct val="85000"/>
              </a:lnSpc>
              <a:spcBef>
                <a:spcPts val="0"/>
              </a:spcBef>
              <a:spcAft>
                <a:spcPts val="0"/>
              </a:spcAft>
              <a:buSzPts val="4800"/>
              <a:buFont typeface="Lora"/>
              <a:buNone/>
              <a:defRPr sz="4800">
                <a:latin typeface="Lora"/>
                <a:ea typeface="Lora"/>
                <a:cs typeface="Lora"/>
                <a:sym typeface="Lora"/>
              </a:defRPr>
            </a:lvl8pPr>
            <a:lvl9pPr lvl="8" algn="l">
              <a:lnSpc>
                <a:spcPct val="85000"/>
              </a:lnSpc>
              <a:spcBef>
                <a:spcPts val="0"/>
              </a:spcBef>
              <a:spcAft>
                <a:spcPts val="0"/>
              </a:spcAft>
              <a:buSzPts val="4800"/>
              <a:buFont typeface="Lora"/>
              <a:buNone/>
              <a:defRPr sz="4800">
                <a:latin typeface="Lora"/>
                <a:ea typeface="Lora"/>
                <a:cs typeface="Lora"/>
                <a:sym typeface="Lora"/>
              </a:defRPr>
            </a:lvl9pPr>
          </a:lstStyle>
          <a:p>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1783"/>
        <p:cNvGrpSpPr/>
        <p:nvPr/>
      </p:nvGrpSpPr>
      <p:grpSpPr>
        <a:xfrm>
          <a:off x="0" y="0"/>
          <a:ext cx="0" cy="0"/>
          <a:chOff x="0" y="0"/>
          <a:chExt cx="0" cy="0"/>
        </a:xfrm>
      </p:grpSpPr>
      <p:sp>
        <p:nvSpPr>
          <p:cNvPr id="1784" name="Google Shape;1784;p311"/>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85" name="Google Shape;1785;p311"/>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900"/>
              </a:spcBef>
              <a:spcAft>
                <a:spcPts val="0"/>
              </a:spcAft>
              <a:buSzPts val="2800"/>
              <a:buNone/>
              <a:defRPr sz="2800"/>
            </a:lvl3pPr>
            <a:lvl4pPr lvl="3" algn="ctr">
              <a:lnSpc>
                <a:spcPct val="100000"/>
              </a:lnSpc>
              <a:spcBef>
                <a:spcPts val="900"/>
              </a:spcBef>
              <a:spcAft>
                <a:spcPts val="0"/>
              </a:spcAft>
              <a:buSzPts val="2800"/>
              <a:buNone/>
              <a:defRPr sz="2800"/>
            </a:lvl4pPr>
            <a:lvl5pPr lvl="4" algn="ctr">
              <a:lnSpc>
                <a:spcPct val="100000"/>
              </a:lnSpc>
              <a:spcBef>
                <a:spcPts val="900"/>
              </a:spcBef>
              <a:spcAft>
                <a:spcPts val="0"/>
              </a:spcAft>
              <a:buSzPts val="2800"/>
              <a:buNone/>
              <a:defRPr sz="2800"/>
            </a:lvl5pPr>
            <a:lvl6pPr lvl="5" algn="ctr">
              <a:lnSpc>
                <a:spcPct val="100000"/>
              </a:lnSpc>
              <a:spcBef>
                <a:spcPts val="180"/>
              </a:spcBef>
              <a:spcAft>
                <a:spcPts val="0"/>
              </a:spcAft>
              <a:buSzPts val="2800"/>
              <a:buNone/>
              <a:defRPr sz="2800"/>
            </a:lvl6pPr>
            <a:lvl7pPr lvl="6" algn="ctr">
              <a:lnSpc>
                <a:spcPct val="100000"/>
              </a:lnSpc>
              <a:spcBef>
                <a:spcPts val="180"/>
              </a:spcBef>
              <a:spcAft>
                <a:spcPts val="0"/>
              </a:spcAft>
              <a:buSzPts val="2800"/>
              <a:buNone/>
              <a:defRPr sz="2800"/>
            </a:lvl7pPr>
            <a:lvl8pPr lvl="7" algn="ctr">
              <a:lnSpc>
                <a:spcPct val="100000"/>
              </a:lnSpc>
              <a:spcBef>
                <a:spcPts val="180"/>
              </a:spcBef>
              <a:spcAft>
                <a:spcPts val="0"/>
              </a:spcAft>
              <a:buSzPts val="2800"/>
              <a:buNone/>
              <a:defRPr sz="2800"/>
            </a:lvl8pPr>
            <a:lvl9pPr lvl="8" algn="ctr">
              <a:lnSpc>
                <a:spcPct val="100000"/>
              </a:lnSpc>
              <a:spcBef>
                <a:spcPts val="180"/>
              </a:spcBef>
              <a:spcAft>
                <a:spcPts val="0"/>
              </a:spcAft>
              <a:buSzPts val="2800"/>
              <a:buNone/>
              <a:defRPr sz="2800"/>
            </a:lvl9pPr>
          </a:lstStyle>
          <a:p>
            <a:endParaRPr/>
          </a:p>
        </p:txBody>
      </p:sp>
      <p:sp>
        <p:nvSpPr>
          <p:cNvPr id="1786" name="Google Shape;1786;p3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Title and body">
  <p:cSld name="TITLE_AND_BODY_4">
    <p:spTree>
      <p:nvGrpSpPr>
        <p:cNvPr id="1" name="Shape 1787"/>
        <p:cNvGrpSpPr/>
        <p:nvPr/>
      </p:nvGrpSpPr>
      <p:grpSpPr>
        <a:xfrm>
          <a:off x="0" y="0"/>
          <a:ext cx="0" cy="0"/>
          <a:chOff x="0" y="0"/>
          <a:chExt cx="0" cy="0"/>
        </a:xfrm>
      </p:grpSpPr>
      <p:sp>
        <p:nvSpPr>
          <p:cNvPr id="1788" name="Google Shape;1788;p312"/>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Font typeface="Lora"/>
              <a:buNone/>
              <a:defRPr sz="3600">
                <a:latin typeface="Lora"/>
                <a:ea typeface="Lora"/>
                <a:cs typeface="Lora"/>
                <a:sym typeface="Lora"/>
              </a:defRPr>
            </a:lvl1pPr>
            <a:lvl2pPr lvl="1" algn="l">
              <a:lnSpc>
                <a:spcPct val="100000"/>
              </a:lnSpc>
              <a:spcBef>
                <a:spcPts val="0"/>
              </a:spcBef>
              <a:spcAft>
                <a:spcPts val="0"/>
              </a:spcAft>
              <a:buSzPts val="3600"/>
              <a:buFont typeface="Lora"/>
              <a:buNone/>
              <a:defRPr sz="3600">
                <a:latin typeface="Lora"/>
                <a:ea typeface="Lora"/>
                <a:cs typeface="Lora"/>
                <a:sym typeface="Lora"/>
              </a:defRPr>
            </a:lvl2pPr>
            <a:lvl3pPr lvl="2" algn="l">
              <a:lnSpc>
                <a:spcPct val="100000"/>
              </a:lnSpc>
              <a:spcBef>
                <a:spcPts val="0"/>
              </a:spcBef>
              <a:spcAft>
                <a:spcPts val="0"/>
              </a:spcAft>
              <a:buSzPts val="3600"/>
              <a:buFont typeface="Lora"/>
              <a:buNone/>
              <a:defRPr sz="3600">
                <a:latin typeface="Lora"/>
                <a:ea typeface="Lora"/>
                <a:cs typeface="Lora"/>
                <a:sym typeface="Lora"/>
              </a:defRPr>
            </a:lvl3pPr>
            <a:lvl4pPr lvl="3" algn="l">
              <a:lnSpc>
                <a:spcPct val="100000"/>
              </a:lnSpc>
              <a:spcBef>
                <a:spcPts val="0"/>
              </a:spcBef>
              <a:spcAft>
                <a:spcPts val="0"/>
              </a:spcAft>
              <a:buSzPts val="3600"/>
              <a:buFont typeface="Lora"/>
              <a:buNone/>
              <a:defRPr sz="3600">
                <a:latin typeface="Lora"/>
                <a:ea typeface="Lora"/>
                <a:cs typeface="Lora"/>
                <a:sym typeface="Lora"/>
              </a:defRPr>
            </a:lvl4pPr>
            <a:lvl5pPr lvl="4" algn="l">
              <a:lnSpc>
                <a:spcPct val="100000"/>
              </a:lnSpc>
              <a:spcBef>
                <a:spcPts val="0"/>
              </a:spcBef>
              <a:spcAft>
                <a:spcPts val="0"/>
              </a:spcAft>
              <a:buSzPts val="3600"/>
              <a:buFont typeface="Lora"/>
              <a:buNone/>
              <a:defRPr sz="3600">
                <a:latin typeface="Lora"/>
                <a:ea typeface="Lora"/>
                <a:cs typeface="Lora"/>
                <a:sym typeface="Lora"/>
              </a:defRPr>
            </a:lvl5pPr>
            <a:lvl6pPr lvl="5" algn="l">
              <a:lnSpc>
                <a:spcPct val="100000"/>
              </a:lnSpc>
              <a:spcBef>
                <a:spcPts val="0"/>
              </a:spcBef>
              <a:spcAft>
                <a:spcPts val="0"/>
              </a:spcAft>
              <a:buSzPts val="3600"/>
              <a:buFont typeface="Lora"/>
              <a:buNone/>
              <a:defRPr sz="3600">
                <a:latin typeface="Lora"/>
                <a:ea typeface="Lora"/>
                <a:cs typeface="Lora"/>
                <a:sym typeface="Lora"/>
              </a:defRPr>
            </a:lvl6pPr>
            <a:lvl7pPr lvl="6" algn="l">
              <a:lnSpc>
                <a:spcPct val="100000"/>
              </a:lnSpc>
              <a:spcBef>
                <a:spcPts val="0"/>
              </a:spcBef>
              <a:spcAft>
                <a:spcPts val="0"/>
              </a:spcAft>
              <a:buSzPts val="3600"/>
              <a:buFont typeface="Lora"/>
              <a:buNone/>
              <a:defRPr sz="3600">
                <a:latin typeface="Lora"/>
                <a:ea typeface="Lora"/>
                <a:cs typeface="Lora"/>
                <a:sym typeface="Lora"/>
              </a:defRPr>
            </a:lvl7pPr>
            <a:lvl8pPr lvl="7" algn="l">
              <a:lnSpc>
                <a:spcPct val="100000"/>
              </a:lnSpc>
              <a:spcBef>
                <a:spcPts val="0"/>
              </a:spcBef>
              <a:spcAft>
                <a:spcPts val="0"/>
              </a:spcAft>
              <a:buSzPts val="3600"/>
              <a:buFont typeface="Lora"/>
              <a:buNone/>
              <a:defRPr sz="3600">
                <a:latin typeface="Lora"/>
                <a:ea typeface="Lora"/>
                <a:cs typeface="Lora"/>
                <a:sym typeface="Lora"/>
              </a:defRPr>
            </a:lvl8pPr>
            <a:lvl9pPr lvl="8" algn="l">
              <a:lnSpc>
                <a:spcPct val="100000"/>
              </a:lnSpc>
              <a:spcBef>
                <a:spcPts val="0"/>
              </a:spcBef>
              <a:spcAft>
                <a:spcPts val="0"/>
              </a:spcAft>
              <a:buSzPts val="3600"/>
              <a:buFont typeface="Lora"/>
              <a:buNone/>
              <a:defRPr sz="3600">
                <a:latin typeface="Lora"/>
                <a:ea typeface="Lora"/>
                <a:cs typeface="Lora"/>
                <a:sym typeface="Lora"/>
              </a:defRPr>
            </a:lvl9pPr>
          </a:lstStyle>
          <a:p>
            <a:endParaRPr/>
          </a:p>
        </p:txBody>
      </p:sp>
      <p:sp>
        <p:nvSpPr>
          <p:cNvPr id="1789" name="Google Shape;1789;p312"/>
          <p:cNvSpPr txBox="1">
            <a:spLocks noGrp="1"/>
          </p:cNvSpPr>
          <p:nvPr>
            <p:ph type="body" idx="1"/>
          </p:nvPr>
        </p:nvSpPr>
        <p:spPr>
          <a:xfrm>
            <a:off x="311700" y="10762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0000"/>
              </a:buClr>
              <a:buSzPts val="1800"/>
              <a:buChar char="●"/>
              <a:defRPr>
                <a:solidFill>
                  <a:srgbClr val="000000"/>
                </a:solidFill>
              </a:defRPr>
            </a:lvl1pPr>
            <a:lvl2pPr marL="914400" lvl="1" indent="-330200" algn="l">
              <a:lnSpc>
                <a:spcPct val="115000"/>
              </a:lnSpc>
              <a:spcBef>
                <a:spcPts val="1000"/>
              </a:spcBef>
              <a:spcAft>
                <a:spcPts val="0"/>
              </a:spcAft>
              <a:buClr>
                <a:srgbClr val="000000"/>
              </a:buClr>
              <a:buSzPts val="1600"/>
              <a:buChar char="○"/>
              <a:defRPr sz="1600">
                <a:solidFill>
                  <a:srgbClr val="000000"/>
                </a:solidFill>
              </a:defRPr>
            </a:lvl2pPr>
            <a:lvl3pPr marL="1371600" lvl="2" indent="-317500" algn="l">
              <a:lnSpc>
                <a:spcPct val="115000"/>
              </a:lnSpc>
              <a:spcBef>
                <a:spcPts val="1000"/>
              </a:spcBef>
              <a:spcAft>
                <a:spcPts val="0"/>
              </a:spcAft>
              <a:buClr>
                <a:srgbClr val="000000"/>
              </a:buClr>
              <a:buSzPts val="1400"/>
              <a:buChar char="■"/>
              <a:defRPr>
                <a:solidFill>
                  <a:srgbClr val="000000"/>
                </a:solidFill>
              </a:defRPr>
            </a:lvl3pPr>
            <a:lvl4pPr marL="1828800" lvl="3" indent="-317500" algn="l">
              <a:lnSpc>
                <a:spcPct val="115000"/>
              </a:lnSpc>
              <a:spcBef>
                <a:spcPts val="1000"/>
              </a:spcBef>
              <a:spcAft>
                <a:spcPts val="0"/>
              </a:spcAft>
              <a:buClr>
                <a:srgbClr val="000000"/>
              </a:buClr>
              <a:buSzPts val="1400"/>
              <a:buChar char="●"/>
              <a:defRPr>
                <a:solidFill>
                  <a:srgbClr val="000000"/>
                </a:solidFill>
              </a:defRPr>
            </a:lvl4pPr>
            <a:lvl5pPr marL="2286000" lvl="4" indent="-317500" algn="l">
              <a:lnSpc>
                <a:spcPct val="115000"/>
              </a:lnSpc>
              <a:spcBef>
                <a:spcPts val="1000"/>
              </a:spcBef>
              <a:spcAft>
                <a:spcPts val="0"/>
              </a:spcAft>
              <a:buClr>
                <a:srgbClr val="000000"/>
              </a:buClr>
              <a:buSzPts val="1400"/>
              <a:buChar char="○"/>
              <a:defRPr>
                <a:solidFill>
                  <a:srgbClr val="000000"/>
                </a:solidFill>
              </a:defRPr>
            </a:lvl5pPr>
            <a:lvl6pPr marL="2743200" lvl="5" indent="-317500" algn="l">
              <a:lnSpc>
                <a:spcPct val="115000"/>
              </a:lnSpc>
              <a:spcBef>
                <a:spcPts val="1000"/>
              </a:spcBef>
              <a:spcAft>
                <a:spcPts val="0"/>
              </a:spcAft>
              <a:buClr>
                <a:srgbClr val="000000"/>
              </a:buClr>
              <a:buSzPts val="1400"/>
              <a:buChar char="■"/>
              <a:defRPr>
                <a:solidFill>
                  <a:srgbClr val="000000"/>
                </a:solidFill>
              </a:defRPr>
            </a:lvl6pPr>
            <a:lvl7pPr marL="3200400" lvl="6" indent="-317500" algn="l">
              <a:lnSpc>
                <a:spcPct val="115000"/>
              </a:lnSpc>
              <a:spcBef>
                <a:spcPts val="1000"/>
              </a:spcBef>
              <a:spcAft>
                <a:spcPts val="0"/>
              </a:spcAft>
              <a:buClr>
                <a:srgbClr val="000000"/>
              </a:buClr>
              <a:buSzPts val="1400"/>
              <a:buChar char="●"/>
              <a:defRPr>
                <a:solidFill>
                  <a:srgbClr val="000000"/>
                </a:solidFill>
              </a:defRPr>
            </a:lvl7pPr>
            <a:lvl8pPr marL="3657600" lvl="7" indent="-317500" algn="l">
              <a:lnSpc>
                <a:spcPct val="115000"/>
              </a:lnSpc>
              <a:spcBef>
                <a:spcPts val="1000"/>
              </a:spcBef>
              <a:spcAft>
                <a:spcPts val="0"/>
              </a:spcAft>
              <a:buClr>
                <a:srgbClr val="000000"/>
              </a:buClr>
              <a:buSzPts val="1400"/>
              <a:buChar char="○"/>
              <a:defRPr>
                <a:solidFill>
                  <a:srgbClr val="000000"/>
                </a:solidFill>
              </a:defRPr>
            </a:lvl8pPr>
            <a:lvl9pPr marL="4114800" lvl="8" indent="-317500" algn="l">
              <a:lnSpc>
                <a:spcPct val="115000"/>
              </a:lnSpc>
              <a:spcBef>
                <a:spcPts val="1000"/>
              </a:spcBef>
              <a:spcAft>
                <a:spcPts val="1000"/>
              </a:spcAft>
              <a:buClr>
                <a:srgbClr val="000000"/>
              </a:buClr>
              <a:buSzPts val="1400"/>
              <a:buChar char="■"/>
              <a:defRPr>
                <a:solidFill>
                  <a:srgbClr val="000000"/>
                </a:solidFill>
              </a:defRPr>
            </a:lvl9pPr>
          </a:lstStyle>
          <a:p>
            <a:endParaRPr/>
          </a:p>
        </p:txBody>
      </p:sp>
      <p:sp>
        <p:nvSpPr>
          <p:cNvPr id="1790" name="Google Shape;1790;p3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91"/>
        <p:cNvGrpSpPr/>
        <p:nvPr/>
      </p:nvGrpSpPr>
      <p:grpSpPr>
        <a:xfrm>
          <a:off x="0" y="0"/>
          <a:ext cx="0" cy="0"/>
          <a:chOff x="0" y="0"/>
          <a:chExt cx="0" cy="0"/>
        </a:xfrm>
      </p:grpSpPr>
      <p:sp>
        <p:nvSpPr>
          <p:cNvPr id="1792" name="Google Shape;1792;p313"/>
          <p:cNvSpPr txBox="1">
            <a:spLocks noGrp="1"/>
          </p:cNvSpPr>
          <p:nvPr>
            <p:ph type="title"/>
          </p:nvPr>
        </p:nvSpPr>
        <p:spPr>
          <a:xfrm>
            <a:off x="311700" y="2150850"/>
            <a:ext cx="85206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93" name="Google Shape;1793;p3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Title slide 3">
  <p:cSld name="TITLE_3">
    <p:spTree>
      <p:nvGrpSpPr>
        <p:cNvPr id="1" name="Shape 1794"/>
        <p:cNvGrpSpPr/>
        <p:nvPr/>
      </p:nvGrpSpPr>
      <p:grpSpPr>
        <a:xfrm>
          <a:off x="0" y="0"/>
          <a:ext cx="0" cy="0"/>
          <a:chOff x="0" y="0"/>
          <a:chExt cx="0" cy="0"/>
        </a:xfrm>
      </p:grpSpPr>
      <p:sp>
        <p:nvSpPr>
          <p:cNvPr id="1795" name="Google Shape;1795;p314"/>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96" name="Google Shape;1796;p314"/>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900"/>
              </a:spcBef>
              <a:spcAft>
                <a:spcPts val="0"/>
              </a:spcAft>
              <a:buSzPts val="2800"/>
              <a:buNone/>
              <a:defRPr sz="2800"/>
            </a:lvl3pPr>
            <a:lvl4pPr lvl="3" algn="ctr">
              <a:lnSpc>
                <a:spcPct val="100000"/>
              </a:lnSpc>
              <a:spcBef>
                <a:spcPts val="900"/>
              </a:spcBef>
              <a:spcAft>
                <a:spcPts val="0"/>
              </a:spcAft>
              <a:buSzPts val="2800"/>
              <a:buNone/>
              <a:defRPr sz="2800"/>
            </a:lvl4pPr>
            <a:lvl5pPr lvl="4" algn="ctr">
              <a:lnSpc>
                <a:spcPct val="100000"/>
              </a:lnSpc>
              <a:spcBef>
                <a:spcPts val="900"/>
              </a:spcBef>
              <a:spcAft>
                <a:spcPts val="0"/>
              </a:spcAft>
              <a:buSzPts val="2800"/>
              <a:buNone/>
              <a:defRPr sz="2800"/>
            </a:lvl5pPr>
            <a:lvl6pPr lvl="5" algn="ctr">
              <a:lnSpc>
                <a:spcPct val="100000"/>
              </a:lnSpc>
              <a:spcBef>
                <a:spcPts val="180"/>
              </a:spcBef>
              <a:spcAft>
                <a:spcPts val="0"/>
              </a:spcAft>
              <a:buSzPts val="2800"/>
              <a:buNone/>
              <a:defRPr sz="2800"/>
            </a:lvl6pPr>
            <a:lvl7pPr lvl="6" algn="ctr">
              <a:lnSpc>
                <a:spcPct val="100000"/>
              </a:lnSpc>
              <a:spcBef>
                <a:spcPts val="180"/>
              </a:spcBef>
              <a:spcAft>
                <a:spcPts val="0"/>
              </a:spcAft>
              <a:buSzPts val="2800"/>
              <a:buNone/>
              <a:defRPr sz="2800"/>
            </a:lvl7pPr>
            <a:lvl8pPr lvl="7" algn="ctr">
              <a:lnSpc>
                <a:spcPct val="100000"/>
              </a:lnSpc>
              <a:spcBef>
                <a:spcPts val="180"/>
              </a:spcBef>
              <a:spcAft>
                <a:spcPts val="0"/>
              </a:spcAft>
              <a:buSzPts val="2800"/>
              <a:buNone/>
              <a:defRPr sz="2800"/>
            </a:lvl8pPr>
            <a:lvl9pPr lvl="8" algn="ctr">
              <a:lnSpc>
                <a:spcPct val="100000"/>
              </a:lnSpc>
              <a:spcBef>
                <a:spcPts val="180"/>
              </a:spcBef>
              <a:spcAft>
                <a:spcPts val="0"/>
              </a:spcAft>
              <a:buSzPts val="2800"/>
              <a:buNone/>
              <a:defRPr sz="2800"/>
            </a:lvl9pPr>
          </a:lstStyle>
          <a:p>
            <a:endParaRPr/>
          </a:p>
        </p:txBody>
      </p:sp>
      <p:sp>
        <p:nvSpPr>
          <p:cNvPr id="1797" name="Google Shape;1797;p3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Title slide 4">
  <p:cSld name="TITLE_4">
    <p:spTree>
      <p:nvGrpSpPr>
        <p:cNvPr id="1" name="Shape 1798"/>
        <p:cNvGrpSpPr/>
        <p:nvPr/>
      </p:nvGrpSpPr>
      <p:grpSpPr>
        <a:xfrm>
          <a:off x="0" y="0"/>
          <a:ext cx="0" cy="0"/>
          <a:chOff x="0" y="0"/>
          <a:chExt cx="0" cy="0"/>
        </a:xfrm>
      </p:grpSpPr>
      <p:sp>
        <p:nvSpPr>
          <p:cNvPr id="1799" name="Google Shape;1799;p315"/>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800" name="Google Shape;1800;p315"/>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900"/>
              </a:spcBef>
              <a:spcAft>
                <a:spcPts val="0"/>
              </a:spcAft>
              <a:buSzPts val="2800"/>
              <a:buNone/>
              <a:defRPr sz="2800"/>
            </a:lvl3pPr>
            <a:lvl4pPr lvl="3" algn="ctr">
              <a:lnSpc>
                <a:spcPct val="100000"/>
              </a:lnSpc>
              <a:spcBef>
                <a:spcPts val="900"/>
              </a:spcBef>
              <a:spcAft>
                <a:spcPts val="0"/>
              </a:spcAft>
              <a:buSzPts val="2800"/>
              <a:buNone/>
              <a:defRPr sz="2800"/>
            </a:lvl4pPr>
            <a:lvl5pPr lvl="4" algn="ctr">
              <a:lnSpc>
                <a:spcPct val="100000"/>
              </a:lnSpc>
              <a:spcBef>
                <a:spcPts val="900"/>
              </a:spcBef>
              <a:spcAft>
                <a:spcPts val="0"/>
              </a:spcAft>
              <a:buSzPts val="2800"/>
              <a:buNone/>
              <a:defRPr sz="2800"/>
            </a:lvl5pPr>
            <a:lvl6pPr lvl="5" algn="ctr">
              <a:lnSpc>
                <a:spcPct val="100000"/>
              </a:lnSpc>
              <a:spcBef>
                <a:spcPts val="180"/>
              </a:spcBef>
              <a:spcAft>
                <a:spcPts val="0"/>
              </a:spcAft>
              <a:buSzPts val="2800"/>
              <a:buNone/>
              <a:defRPr sz="2800"/>
            </a:lvl6pPr>
            <a:lvl7pPr lvl="6" algn="ctr">
              <a:lnSpc>
                <a:spcPct val="100000"/>
              </a:lnSpc>
              <a:spcBef>
                <a:spcPts val="180"/>
              </a:spcBef>
              <a:spcAft>
                <a:spcPts val="0"/>
              </a:spcAft>
              <a:buSzPts val="2800"/>
              <a:buNone/>
              <a:defRPr sz="2800"/>
            </a:lvl7pPr>
            <a:lvl8pPr lvl="7" algn="ctr">
              <a:lnSpc>
                <a:spcPct val="100000"/>
              </a:lnSpc>
              <a:spcBef>
                <a:spcPts val="180"/>
              </a:spcBef>
              <a:spcAft>
                <a:spcPts val="0"/>
              </a:spcAft>
              <a:buSzPts val="2800"/>
              <a:buNone/>
              <a:defRPr sz="2800"/>
            </a:lvl8pPr>
            <a:lvl9pPr lvl="8" algn="ctr">
              <a:lnSpc>
                <a:spcPct val="100000"/>
              </a:lnSpc>
              <a:spcBef>
                <a:spcPts val="180"/>
              </a:spcBef>
              <a:spcAft>
                <a:spcPts val="0"/>
              </a:spcAft>
              <a:buSzPts val="2800"/>
              <a:buNone/>
              <a:defRPr sz="2800"/>
            </a:lvl9pPr>
          </a:lstStyle>
          <a:p>
            <a:endParaRPr/>
          </a:p>
        </p:txBody>
      </p:sp>
      <p:sp>
        <p:nvSpPr>
          <p:cNvPr id="1801" name="Google Shape;1801;p3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26 Transition (coral to JSTOR red)">
  <p:cSld name="Pull Quote Vertically Centered">
    <p:bg>
      <p:bgPr>
        <a:solidFill>
          <a:schemeClr val="accent2"/>
        </a:solidFill>
        <a:effectLst/>
      </p:bgPr>
    </p:bg>
    <p:spTree>
      <p:nvGrpSpPr>
        <p:cNvPr id="1" name="Shape 210"/>
        <p:cNvGrpSpPr/>
        <p:nvPr/>
      </p:nvGrpSpPr>
      <p:grpSpPr>
        <a:xfrm>
          <a:off x="0" y="0"/>
          <a:ext cx="0" cy="0"/>
          <a:chOff x="0" y="0"/>
          <a:chExt cx="0" cy="0"/>
        </a:xfrm>
      </p:grpSpPr>
      <p:pic>
        <p:nvPicPr>
          <p:cNvPr id="211" name="Google Shape;211;p3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2" name="Google Shape;212;p32"/>
          <p:cNvSpPr txBox="1">
            <a:spLocks noGrp="1"/>
          </p:cNvSpPr>
          <p:nvPr>
            <p:ph type="title"/>
          </p:nvPr>
        </p:nvSpPr>
        <p:spPr>
          <a:xfrm>
            <a:off x="704088" y="1271016"/>
            <a:ext cx="5340000" cy="2596800"/>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1802"/>
        <p:cNvGrpSpPr/>
        <p:nvPr/>
      </p:nvGrpSpPr>
      <p:grpSpPr>
        <a:xfrm>
          <a:off x="0" y="0"/>
          <a:ext cx="0" cy="0"/>
          <a:chOff x="0" y="0"/>
          <a:chExt cx="0" cy="0"/>
        </a:xfrm>
      </p:grpSpPr>
      <p:sp>
        <p:nvSpPr>
          <p:cNvPr id="1803" name="Google Shape;1803;p316"/>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804" name="Google Shape;1804;p316"/>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900"/>
              </a:spcBef>
              <a:spcAft>
                <a:spcPts val="0"/>
              </a:spcAft>
              <a:buSzPts val="2800"/>
              <a:buNone/>
              <a:defRPr sz="2800"/>
            </a:lvl3pPr>
            <a:lvl4pPr lvl="3" algn="ctr">
              <a:lnSpc>
                <a:spcPct val="100000"/>
              </a:lnSpc>
              <a:spcBef>
                <a:spcPts val="900"/>
              </a:spcBef>
              <a:spcAft>
                <a:spcPts val="0"/>
              </a:spcAft>
              <a:buSzPts val="2800"/>
              <a:buNone/>
              <a:defRPr sz="2800"/>
            </a:lvl4pPr>
            <a:lvl5pPr lvl="4" algn="ctr">
              <a:lnSpc>
                <a:spcPct val="100000"/>
              </a:lnSpc>
              <a:spcBef>
                <a:spcPts val="900"/>
              </a:spcBef>
              <a:spcAft>
                <a:spcPts val="0"/>
              </a:spcAft>
              <a:buSzPts val="2800"/>
              <a:buNone/>
              <a:defRPr sz="2800"/>
            </a:lvl5pPr>
            <a:lvl6pPr lvl="5" algn="ctr">
              <a:lnSpc>
                <a:spcPct val="100000"/>
              </a:lnSpc>
              <a:spcBef>
                <a:spcPts val="180"/>
              </a:spcBef>
              <a:spcAft>
                <a:spcPts val="0"/>
              </a:spcAft>
              <a:buSzPts val="2800"/>
              <a:buNone/>
              <a:defRPr sz="2800"/>
            </a:lvl6pPr>
            <a:lvl7pPr lvl="6" algn="ctr">
              <a:lnSpc>
                <a:spcPct val="100000"/>
              </a:lnSpc>
              <a:spcBef>
                <a:spcPts val="180"/>
              </a:spcBef>
              <a:spcAft>
                <a:spcPts val="0"/>
              </a:spcAft>
              <a:buSzPts val="2800"/>
              <a:buNone/>
              <a:defRPr sz="2800"/>
            </a:lvl7pPr>
            <a:lvl8pPr lvl="7" algn="ctr">
              <a:lnSpc>
                <a:spcPct val="100000"/>
              </a:lnSpc>
              <a:spcBef>
                <a:spcPts val="180"/>
              </a:spcBef>
              <a:spcAft>
                <a:spcPts val="0"/>
              </a:spcAft>
              <a:buSzPts val="2800"/>
              <a:buNone/>
              <a:defRPr sz="2800"/>
            </a:lvl8pPr>
            <a:lvl9pPr lvl="8" algn="ctr">
              <a:lnSpc>
                <a:spcPct val="100000"/>
              </a:lnSpc>
              <a:spcBef>
                <a:spcPts val="180"/>
              </a:spcBef>
              <a:spcAft>
                <a:spcPts val="0"/>
              </a:spcAft>
              <a:buSzPts val="2800"/>
              <a:buNone/>
              <a:defRPr sz="2800"/>
            </a:lvl9pPr>
          </a:lstStyle>
          <a:p>
            <a:endParaRPr/>
          </a:p>
        </p:txBody>
      </p:sp>
      <p:sp>
        <p:nvSpPr>
          <p:cNvPr id="1805" name="Google Shape;1805;p3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28 Transition (with sub-head)">
  <p:cSld name="Pull Quote with Body Text">
    <p:bg>
      <p:bgPr>
        <a:solidFill>
          <a:schemeClr val="accent2"/>
        </a:solidFill>
        <a:effectLst/>
      </p:bgPr>
    </p:bg>
    <p:spTree>
      <p:nvGrpSpPr>
        <p:cNvPr id="1" name="Shape 213"/>
        <p:cNvGrpSpPr/>
        <p:nvPr/>
      </p:nvGrpSpPr>
      <p:grpSpPr>
        <a:xfrm>
          <a:off x="0" y="0"/>
          <a:ext cx="0" cy="0"/>
          <a:chOff x="0" y="0"/>
          <a:chExt cx="0" cy="0"/>
        </a:xfrm>
      </p:grpSpPr>
      <p:pic>
        <p:nvPicPr>
          <p:cNvPr id="214" name="Google Shape;214;p3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5" name="Google Shape;215;p33"/>
          <p:cNvSpPr txBox="1">
            <a:spLocks noGrp="1"/>
          </p:cNvSpPr>
          <p:nvPr>
            <p:ph type="title"/>
          </p:nvPr>
        </p:nvSpPr>
        <p:spPr>
          <a:xfrm>
            <a:off x="704088" y="1143000"/>
            <a:ext cx="5340000" cy="17373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216" name="Google Shape;216;p33"/>
          <p:cNvSpPr txBox="1">
            <a:spLocks noGrp="1"/>
          </p:cNvSpPr>
          <p:nvPr>
            <p:ph type="subTitle" idx="1"/>
          </p:nvPr>
        </p:nvSpPr>
        <p:spPr>
          <a:xfrm>
            <a:off x="704088" y="3035808"/>
            <a:ext cx="5340000" cy="1271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95000"/>
              </a:lnSpc>
              <a:spcBef>
                <a:spcPts val="500"/>
              </a:spcBef>
              <a:spcAft>
                <a:spcPts val="0"/>
              </a:spcAft>
              <a:buClr>
                <a:schemeClr val="lt1"/>
              </a:buClr>
              <a:buSzPts val="2000"/>
              <a:buNone/>
              <a:defRPr sz="2000">
                <a:solidFill>
                  <a:schemeClr val="lt1"/>
                </a:solidFill>
              </a:defRPr>
            </a:lvl2pPr>
            <a:lvl3pPr lvl="2" algn="l">
              <a:lnSpc>
                <a:spcPct val="100000"/>
              </a:lnSpc>
              <a:spcBef>
                <a:spcPts val="900"/>
              </a:spcBef>
              <a:spcAft>
                <a:spcPts val="0"/>
              </a:spcAft>
              <a:buClr>
                <a:schemeClr val="lt1"/>
              </a:buClr>
              <a:buSzPts val="2000"/>
              <a:buNone/>
              <a:defRPr sz="2000">
                <a:solidFill>
                  <a:schemeClr val="lt1"/>
                </a:solidFill>
              </a:defRPr>
            </a:lvl3pPr>
            <a:lvl4pPr lvl="3" algn="l">
              <a:lnSpc>
                <a:spcPct val="100000"/>
              </a:lnSpc>
              <a:spcBef>
                <a:spcPts val="900"/>
              </a:spcBef>
              <a:spcAft>
                <a:spcPts val="0"/>
              </a:spcAft>
              <a:buClr>
                <a:schemeClr val="lt1"/>
              </a:buClr>
              <a:buSzPts val="2000"/>
              <a:buNone/>
              <a:defRPr sz="2000">
                <a:solidFill>
                  <a:schemeClr val="lt1"/>
                </a:solidFill>
              </a:defRPr>
            </a:lvl4pPr>
            <a:lvl5pPr lvl="4" algn="l">
              <a:lnSpc>
                <a:spcPct val="100000"/>
              </a:lnSpc>
              <a:spcBef>
                <a:spcPts val="900"/>
              </a:spcBef>
              <a:spcAft>
                <a:spcPts val="0"/>
              </a:spcAft>
              <a:buClr>
                <a:schemeClr val="lt1"/>
              </a:buClr>
              <a:buSzPts val="2000"/>
              <a:buNone/>
              <a:defRPr sz="2000">
                <a:solidFill>
                  <a:schemeClr val="lt1"/>
                </a:solidFill>
              </a:defRPr>
            </a:lvl5pPr>
            <a:lvl6pPr lvl="5" algn="l">
              <a:lnSpc>
                <a:spcPct val="100000"/>
              </a:lnSpc>
              <a:spcBef>
                <a:spcPts val="180"/>
              </a:spcBef>
              <a:spcAft>
                <a:spcPts val="0"/>
              </a:spcAft>
              <a:buClr>
                <a:schemeClr val="lt1"/>
              </a:buClr>
              <a:buSzPts val="2000"/>
              <a:buNone/>
              <a:defRPr sz="2000">
                <a:solidFill>
                  <a:schemeClr val="lt1"/>
                </a:solidFill>
              </a:defRPr>
            </a:lvl6pPr>
            <a:lvl7pPr lvl="6" algn="l">
              <a:lnSpc>
                <a:spcPct val="100000"/>
              </a:lnSpc>
              <a:spcBef>
                <a:spcPts val="180"/>
              </a:spcBef>
              <a:spcAft>
                <a:spcPts val="0"/>
              </a:spcAft>
              <a:buClr>
                <a:schemeClr val="lt1"/>
              </a:buClr>
              <a:buSzPts val="2000"/>
              <a:buNone/>
              <a:defRPr sz="2000">
                <a:solidFill>
                  <a:schemeClr val="lt1"/>
                </a:solidFill>
              </a:defRPr>
            </a:lvl7pPr>
            <a:lvl8pPr lvl="7" algn="l">
              <a:lnSpc>
                <a:spcPct val="100000"/>
              </a:lnSpc>
              <a:spcBef>
                <a:spcPts val="180"/>
              </a:spcBef>
              <a:spcAft>
                <a:spcPts val="0"/>
              </a:spcAft>
              <a:buClr>
                <a:schemeClr val="lt1"/>
              </a:buClr>
              <a:buSzPts val="2000"/>
              <a:buNone/>
              <a:defRPr sz="2000">
                <a:solidFill>
                  <a:schemeClr val="lt1"/>
                </a:solidFill>
              </a:defRPr>
            </a:lvl8pPr>
            <a:lvl9pPr lvl="8" algn="l">
              <a:lnSpc>
                <a:spcPct val="100000"/>
              </a:lnSpc>
              <a:spcBef>
                <a:spcPts val="180"/>
              </a:spcBef>
              <a:spcAft>
                <a:spcPts val="0"/>
              </a:spcAft>
              <a:buClr>
                <a:schemeClr val="lt1"/>
              </a:buClr>
              <a:buSzPts val="2000"/>
              <a:buNone/>
              <a:defRPr sz="2000">
                <a:solidFill>
                  <a:schemeClr val="lt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8 Text with three thumbnails">
  <p:cSld name="3 pics with text">
    <p:spTree>
      <p:nvGrpSpPr>
        <p:cNvPr id="1" name="Shape 217"/>
        <p:cNvGrpSpPr/>
        <p:nvPr/>
      </p:nvGrpSpPr>
      <p:grpSpPr>
        <a:xfrm>
          <a:off x="0" y="0"/>
          <a:ext cx="0" cy="0"/>
          <a:chOff x="0" y="0"/>
          <a:chExt cx="0" cy="0"/>
        </a:xfrm>
      </p:grpSpPr>
      <p:sp>
        <p:nvSpPr>
          <p:cNvPr id="218" name="Google Shape;218;p34"/>
          <p:cNvSpPr txBox="1">
            <a:spLocks noGrp="1"/>
          </p:cNvSpPr>
          <p:nvPr>
            <p:ph type="body" idx="1"/>
          </p:nvPr>
        </p:nvSpPr>
        <p:spPr>
          <a:xfrm>
            <a:off x="703375" y="1867455"/>
            <a:ext cx="2112264" cy="23777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30200" algn="l">
              <a:lnSpc>
                <a:spcPct val="95000"/>
              </a:lnSpc>
              <a:spcBef>
                <a:spcPts val="400"/>
              </a:spcBef>
              <a:spcAft>
                <a:spcPts val="0"/>
              </a:spcAft>
              <a:buClr>
                <a:srgbClr val="FD4642"/>
              </a:buClr>
              <a:buSzPts val="1600"/>
              <a:buChar char="●"/>
              <a:defRPr sz="12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19" name="Google Shape;219;p34"/>
          <p:cNvSpPr txBox="1">
            <a:spLocks noGrp="1"/>
          </p:cNvSpPr>
          <p:nvPr>
            <p:ph type="body" idx="2"/>
          </p:nvPr>
        </p:nvSpPr>
        <p:spPr>
          <a:xfrm>
            <a:off x="3516924" y="1867455"/>
            <a:ext cx="2112264" cy="23777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30200" algn="l">
              <a:lnSpc>
                <a:spcPct val="95000"/>
              </a:lnSpc>
              <a:spcBef>
                <a:spcPts val="400"/>
              </a:spcBef>
              <a:spcAft>
                <a:spcPts val="0"/>
              </a:spcAft>
              <a:buClr>
                <a:srgbClr val="FD4642"/>
              </a:buClr>
              <a:buSzPts val="1600"/>
              <a:buChar char="●"/>
              <a:defRPr sz="12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20" name="Google Shape;220;p34"/>
          <p:cNvSpPr txBox="1">
            <a:spLocks noGrp="1"/>
          </p:cNvSpPr>
          <p:nvPr>
            <p:ph type="body" idx="3"/>
          </p:nvPr>
        </p:nvSpPr>
        <p:spPr>
          <a:xfrm>
            <a:off x="6330450" y="1867455"/>
            <a:ext cx="2112264" cy="23777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30200" algn="l">
              <a:lnSpc>
                <a:spcPct val="95000"/>
              </a:lnSpc>
              <a:spcBef>
                <a:spcPts val="400"/>
              </a:spcBef>
              <a:spcAft>
                <a:spcPts val="0"/>
              </a:spcAft>
              <a:buClr>
                <a:srgbClr val="FD4642"/>
              </a:buClr>
              <a:buSzPts val="1600"/>
              <a:buChar char="●"/>
              <a:defRPr sz="12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21" name="Google Shape;221;p34"/>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22" name="Google Shape;222;p34"/>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9 Three columns text">
  <p:cSld name="3 column text">
    <p:spTree>
      <p:nvGrpSpPr>
        <p:cNvPr id="1" name="Shape 223"/>
        <p:cNvGrpSpPr/>
        <p:nvPr/>
      </p:nvGrpSpPr>
      <p:grpSpPr>
        <a:xfrm>
          <a:off x="0" y="0"/>
          <a:ext cx="0" cy="0"/>
          <a:chOff x="0" y="0"/>
          <a:chExt cx="0" cy="0"/>
        </a:xfrm>
      </p:grpSpPr>
      <p:sp>
        <p:nvSpPr>
          <p:cNvPr id="224" name="Google Shape;224;p35"/>
          <p:cNvSpPr txBox="1">
            <a:spLocks noGrp="1"/>
          </p:cNvSpPr>
          <p:nvPr>
            <p:ph type="title"/>
          </p:nvPr>
        </p:nvSpPr>
        <p:spPr>
          <a:xfrm>
            <a:off x="693223" y="667512"/>
            <a:ext cx="4507992" cy="51435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25" name="Google Shape;225;p35"/>
          <p:cNvSpPr txBox="1">
            <a:spLocks noGrp="1"/>
          </p:cNvSpPr>
          <p:nvPr>
            <p:ph type="body" idx="1"/>
          </p:nvPr>
        </p:nvSpPr>
        <p:spPr>
          <a:xfrm>
            <a:off x="704851" y="1340461"/>
            <a:ext cx="2108200" cy="30499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30200" algn="l">
              <a:lnSpc>
                <a:spcPct val="95000"/>
              </a:lnSpc>
              <a:spcBef>
                <a:spcPts val="400"/>
              </a:spcBef>
              <a:spcAft>
                <a:spcPts val="0"/>
              </a:spcAft>
              <a:buClr>
                <a:srgbClr val="FD4642"/>
              </a:buClr>
              <a:buSzPts val="1600"/>
              <a:buChar char="●"/>
              <a:defRPr sz="12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26" name="Google Shape;226;p35"/>
          <p:cNvSpPr txBox="1">
            <a:spLocks noGrp="1"/>
          </p:cNvSpPr>
          <p:nvPr>
            <p:ph type="body" idx="2"/>
          </p:nvPr>
        </p:nvSpPr>
        <p:spPr>
          <a:xfrm>
            <a:off x="3516314" y="1340461"/>
            <a:ext cx="2108200" cy="30499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30200" algn="l">
              <a:lnSpc>
                <a:spcPct val="95000"/>
              </a:lnSpc>
              <a:spcBef>
                <a:spcPts val="400"/>
              </a:spcBef>
              <a:spcAft>
                <a:spcPts val="0"/>
              </a:spcAft>
              <a:buClr>
                <a:srgbClr val="FD4642"/>
              </a:buClr>
              <a:buSzPts val="1600"/>
              <a:buChar char="●"/>
              <a:defRPr sz="12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27" name="Google Shape;227;p35"/>
          <p:cNvSpPr txBox="1">
            <a:spLocks noGrp="1"/>
          </p:cNvSpPr>
          <p:nvPr>
            <p:ph type="body" idx="3"/>
          </p:nvPr>
        </p:nvSpPr>
        <p:spPr>
          <a:xfrm>
            <a:off x="6329363" y="1340461"/>
            <a:ext cx="2109787" cy="30499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30200" algn="l">
              <a:lnSpc>
                <a:spcPct val="95000"/>
              </a:lnSpc>
              <a:spcBef>
                <a:spcPts val="400"/>
              </a:spcBef>
              <a:spcAft>
                <a:spcPts val="0"/>
              </a:spcAft>
              <a:buClr>
                <a:srgbClr val="FD4642"/>
              </a:buClr>
              <a:buSzPts val="1600"/>
              <a:buChar char="●"/>
              <a:defRPr sz="12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28" name="Google Shape;228;p35"/>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29" name="Google Shape;229;p35"/>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0 Two columns text">
  <p:cSld name="2 column text">
    <p:spTree>
      <p:nvGrpSpPr>
        <p:cNvPr id="1" name="Shape 230"/>
        <p:cNvGrpSpPr/>
        <p:nvPr/>
      </p:nvGrpSpPr>
      <p:grpSpPr>
        <a:xfrm>
          <a:off x="0" y="0"/>
          <a:ext cx="0" cy="0"/>
          <a:chOff x="0" y="0"/>
          <a:chExt cx="0" cy="0"/>
        </a:xfrm>
      </p:grpSpPr>
      <p:sp>
        <p:nvSpPr>
          <p:cNvPr id="231" name="Google Shape;231;p36"/>
          <p:cNvSpPr txBox="1">
            <a:spLocks noGrp="1"/>
          </p:cNvSpPr>
          <p:nvPr>
            <p:ph type="title"/>
          </p:nvPr>
        </p:nvSpPr>
        <p:spPr>
          <a:xfrm>
            <a:off x="693229" y="533400"/>
            <a:ext cx="4956600" cy="385800"/>
          </a:xfrm>
          <a:prstGeom prst="rect">
            <a:avLst/>
          </a:prstGeom>
          <a:noFill/>
          <a:ln>
            <a:noFill/>
          </a:ln>
        </p:spPr>
        <p:txBody>
          <a:bodyPr spcFirstLastPara="1" wrap="square" lIns="0" tIns="0" rIns="0" bIns="0" anchor="t" anchorCtr="0">
            <a:noAutofit/>
          </a:bodyPr>
          <a:lstStyle>
            <a:lvl1pPr lvl="0">
              <a:spcBef>
                <a:spcPts val="0"/>
              </a:spcBef>
              <a:spcAft>
                <a:spcPts val="0"/>
              </a:spcAft>
              <a:buSzPts val="1400"/>
              <a:buNone/>
              <a:defRPr sz="3700">
                <a:latin typeface="Times New Roman"/>
                <a:ea typeface="Times New Roman"/>
                <a:cs typeface="Times New Roman"/>
                <a:sym typeface="Times New Roman"/>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32" name="Google Shape;232;p36"/>
          <p:cNvSpPr txBox="1">
            <a:spLocks noGrp="1"/>
          </p:cNvSpPr>
          <p:nvPr>
            <p:ph type="body" idx="1"/>
          </p:nvPr>
        </p:nvSpPr>
        <p:spPr>
          <a:xfrm>
            <a:off x="703263" y="1340462"/>
            <a:ext cx="3516312" cy="308238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33" name="Google Shape;233;p36"/>
          <p:cNvSpPr txBox="1">
            <a:spLocks noGrp="1"/>
          </p:cNvSpPr>
          <p:nvPr>
            <p:ph type="body" idx="2"/>
          </p:nvPr>
        </p:nvSpPr>
        <p:spPr>
          <a:xfrm>
            <a:off x="4922838" y="1340462"/>
            <a:ext cx="3516312" cy="308238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b="1">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34" name="Google Shape;234;p3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35" name="Google Shape;235;p36"/>
          <p:cNvPicPr preferRelativeResize="0"/>
          <p:nvPr/>
        </p:nvPicPr>
        <p:blipFill>
          <a:blip r:embed="rId2">
            <a:alphaModFix/>
          </a:blip>
          <a:stretch>
            <a:fillRect/>
          </a:stretch>
        </p:blipFill>
        <p:spPr>
          <a:xfrm>
            <a:off x="693225" y="4375750"/>
            <a:ext cx="4714349" cy="4407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2 Screenshot (black frame) with text ">
  <p:cSld name="Picture Placholder Left, Text Right 2">
    <p:spTree>
      <p:nvGrpSpPr>
        <p:cNvPr id="1" name="Shape 236"/>
        <p:cNvGrpSpPr/>
        <p:nvPr/>
      </p:nvGrpSpPr>
      <p:grpSpPr>
        <a:xfrm>
          <a:off x="0" y="0"/>
          <a:ext cx="0" cy="0"/>
          <a:chOff x="0" y="0"/>
          <a:chExt cx="0" cy="0"/>
        </a:xfrm>
      </p:grpSpPr>
      <p:sp>
        <p:nvSpPr>
          <p:cNvPr id="237" name="Google Shape;237;p37"/>
          <p:cNvSpPr/>
          <p:nvPr/>
        </p:nvSpPr>
        <p:spPr>
          <a:xfrm>
            <a:off x="0" y="0"/>
            <a:ext cx="56271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95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 name="Google Shape;238;p37"/>
          <p:cNvSpPr txBox="1">
            <a:spLocks noGrp="1"/>
          </p:cNvSpPr>
          <p:nvPr>
            <p:ph type="body" idx="1"/>
          </p:nvPr>
        </p:nvSpPr>
        <p:spPr>
          <a:xfrm>
            <a:off x="6330351" y="1339851"/>
            <a:ext cx="2469299" cy="25876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39" name="Google Shape;239;p37"/>
          <p:cNvSpPr txBox="1">
            <a:spLocks noGrp="1"/>
          </p:cNvSpPr>
          <p:nvPr>
            <p:ph type="title"/>
          </p:nvPr>
        </p:nvSpPr>
        <p:spPr>
          <a:xfrm>
            <a:off x="6330351" y="683441"/>
            <a:ext cx="2469300" cy="51435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40" name="Google Shape;240;p3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3 Screenshot (no frame) with text ">
  <p:cSld name="Picture Placholder Left, Text Right 2 No Frame">
    <p:spTree>
      <p:nvGrpSpPr>
        <p:cNvPr id="1" name="Shape 241"/>
        <p:cNvGrpSpPr/>
        <p:nvPr/>
      </p:nvGrpSpPr>
      <p:grpSpPr>
        <a:xfrm>
          <a:off x="0" y="0"/>
          <a:ext cx="0" cy="0"/>
          <a:chOff x="0" y="0"/>
          <a:chExt cx="0" cy="0"/>
        </a:xfrm>
      </p:grpSpPr>
      <p:sp>
        <p:nvSpPr>
          <p:cNvPr id="242" name="Google Shape;242;p38"/>
          <p:cNvSpPr txBox="1">
            <a:spLocks noGrp="1"/>
          </p:cNvSpPr>
          <p:nvPr>
            <p:ph type="body" idx="1"/>
          </p:nvPr>
        </p:nvSpPr>
        <p:spPr>
          <a:xfrm>
            <a:off x="6330351" y="1339851"/>
            <a:ext cx="2469299" cy="25876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400">
                <a:solidFill>
                  <a:schemeClr val="dk1"/>
                </a:solidFill>
              </a:defRPr>
            </a:lvl1pPr>
            <a:lvl2pPr marL="914400" lvl="1" indent="-330200" algn="l">
              <a:lnSpc>
                <a:spcPct val="95000"/>
              </a:lnSpc>
              <a:spcBef>
                <a:spcPts val="400"/>
              </a:spcBef>
              <a:spcAft>
                <a:spcPts val="0"/>
              </a:spcAft>
              <a:buClr>
                <a:srgbClr val="FD4642"/>
              </a:buClr>
              <a:buSzPts val="160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43" name="Google Shape;243;p38"/>
          <p:cNvSpPr txBox="1">
            <a:spLocks noGrp="1"/>
          </p:cNvSpPr>
          <p:nvPr>
            <p:ph type="title"/>
          </p:nvPr>
        </p:nvSpPr>
        <p:spPr>
          <a:xfrm>
            <a:off x="6330351" y="683441"/>
            <a:ext cx="2469300" cy="51435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44" name="Google Shape;244;p3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4 Large screenshot with headline">
  <p:cSld name="Picture Placeholder">
    <p:bg>
      <p:bgPr>
        <a:solidFill>
          <a:schemeClr val="dk1"/>
        </a:solidFill>
        <a:effectLst/>
      </p:bgPr>
    </p:bg>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693223" y="435791"/>
            <a:ext cx="4507992" cy="51435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solidFill>
                  <a:schemeClr val="lt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37 Thank you (four names)">
  <p:cSld name="Thank you 4 names dark background">
    <p:bg>
      <p:bgPr>
        <a:solidFill>
          <a:schemeClr val="accent2"/>
        </a:solidFill>
        <a:effectLst/>
      </p:bgPr>
    </p:bg>
    <p:spTree>
      <p:nvGrpSpPr>
        <p:cNvPr id="1" name="Shape 247"/>
        <p:cNvGrpSpPr/>
        <p:nvPr/>
      </p:nvGrpSpPr>
      <p:grpSpPr>
        <a:xfrm>
          <a:off x="0" y="0"/>
          <a:ext cx="0" cy="0"/>
          <a:chOff x="0" y="0"/>
          <a:chExt cx="0" cy="0"/>
        </a:xfrm>
      </p:grpSpPr>
      <p:pic>
        <p:nvPicPr>
          <p:cNvPr id="248" name="Google Shape;248;p40"/>
          <p:cNvPicPr preferRelativeResize="0"/>
          <p:nvPr/>
        </p:nvPicPr>
        <p:blipFill rotWithShape="1">
          <a:blip r:embed="rId2">
            <a:alphaModFix/>
          </a:blip>
          <a:srcRect l="12697" t="10059" r="9548" b="8087"/>
          <a:stretch/>
        </p:blipFill>
        <p:spPr>
          <a:xfrm>
            <a:off x="0" y="25"/>
            <a:ext cx="9144001" cy="5143500"/>
          </a:xfrm>
          <a:prstGeom prst="rect">
            <a:avLst/>
          </a:prstGeom>
          <a:noFill/>
          <a:ln>
            <a:noFill/>
          </a:ln>
        </p:spPr>
      </p:pic>
      <p:sp>
        <p:nvSpPr>
          <p:cNvPr id="249" name="Google Shape;249;p40"/>
          <p:cNvSpPr txBox="1">
            <a:spLocks noGrp="1"/>
          </p:cNvSpPr>
          <p:nvPr>
            <p:ph type="body" idx="1"/>
          </p:nvPr>
        </p:nvSpPr>
        <p:spPr>
          <a:xfrm>
            <a:off x="4915676" y="636270"/>
            <a:ext cx="3733023"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50" name="Google Shape;250;p40"/>
          <p:cNvSpPr txBox="1">
            <a:spLocks noGrp="1"/>
          </p:cNvSpPr>
          <p:nvPr>
            <p:ph type="body" idx="2"/>
          </p:nvPr>
        </p:nvSpPr>
        <p:spPr>
          <a:xfrm>
            <a:off x="4915676" y="819150"/>
            <a:ext cx="3733023"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51" name="Google Shape;251;p40"/>
          <p:cNvSpPr txBox="1">
            <a:spLocks noGrp="1"/>
          </p:cNvSpPr>
          <p:nvPr>
            <p:ph type="body" idx="3"/>
          </p:nvPr>
        </p:nvSpPr>
        <p:spPr>
          <a:xfrm>
            <a:off x="4915676" y="1189174"/>
            <a:ext cx="3733023"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52" name="Google Shape;252;p40"/>
          <p:cNvSpPr txBox="1">
            <a:spLocks noGrp="1"/>
          </p:cNvSpPr>
          <p:nvPr>
            <p:ph type="body" idx="4"/>
          </p:nvPr>
        </p:nvSpPr>
        <p:spPr>
          <a:xfrm>
            <a:off x="4915676" y="3769995"/>
            <a:ext cx="3733023"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53" name="Google Shape;253;p40"/>
          <p:cNvSpPr txBox="1">
            <a:spLocks noGrp="1"/>
          </p:cNvSpPr>
          <p:nvPr>
            <p:ph type="body" idx="5"/>
          </p:nvPr>
        </p:nvSpPr>
        <p:spPr>
          <a:xfrm>
            <a:off x="4915676" y="3952875"/>
            <a:ext cx="3733023"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54" name="Google Shape;254;p40"/>
          <p:cNvSpPr txBox="1">
            <a:spLocks noGrp="1"/>
          </p:cNvSpPr>
          <p:nvPr>
            <p:ph type="body" idx="6"/>
          </p:nvPr>
        </p:nvSpPr>
        <p:spPr>
          <a:xfrm>
            <a:off x="4915676" y="4322899"/>
            <a:ext cx="3733023"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55" name="Google Shape;255;p40"/>
          <p:cNvSpPr txBox="1">
            <a:spLocks noGrp="1"/>
          </p:cNvSpPr>
          <p:nvPr>
            <p:ph type="body" idx="7"/>
          </p:nvPr>
        </p:nvSpPr>
        <p:spPr>
          <a:xfrm>
            <a:off x="4915676" y="2731770"/>
            <a:ext cx="3733023"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56" name="Google Shape;256;p40"/>
          <p:cNvSpPr txBox="1">
            <a:spLocks noGrp="1"/>
          </p:cNvSpPr>
          <p:nvPr>
            <p:ph type="body" idx="8"/>
          </p:nvPr>
        </p:nvSpPr>
        <p:spPr>
          <a:xfrm>
            <a:off x="4915676" y="2914650"/>
            <a:ext cx="3733023"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57" name="Google Shape;257;p40"/>
          <p:cNvSpPr txBox="1">
            <a:spLocks noGrp="1"/>
          </p:cNvSpPr>
          <p:nvPr>
            <p:ph type="body" idx="9"/>
          </p:nvPr>
        </p:nvSpPr>
        <p:spPr>
          <a:xfrm>
            <a:off x="4915676" y="3284674"/>
            <a:ext cx="3733023"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58" name="Google Shape;258;p40"/>
          <p:cNvSpPr txBox="1">
            <a:spLocks noGrp="1"/>
          </p:cNvSpPr>
          <p:nvPr>
            <p:ph type="body" idx="13"/>
          </p:nvPr>
        </p:nvSpPr>
        <p:spPr>
          <a:xfrm>
            <a:off x="4915676" y="1684020"/>
            <a:ext cx="3733023"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59" name="Google Shape;259;p40"/>
          <p:cNvSpPr txBox="1">
            <a:spLocks noGrp="1"/>
          </p:cNvSpPr>
          <p:nvPr>
            <p:ph type="body" idx="14"/>
          </p:nvPr>
        </p:nvSpPr>
        <p:spPr>
          <a:xfrm>
            <a:off x="4915676" y="1866900"/>
            <a:ext cx="3733023"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60" name="Google Shape;260;p40"/>
          <p:cNvSpPr txBox="1">
            <a:spLocks noGrp="1"/>
          </p:cNvSpPr>
          <p:nvPr>
            <p:ph type="body" idx="15"/>
          </p:nvPr>
        </p:nvSpPr>
        <p:spPr>
          <a:xfrm>
            <a:off x="4915676" y="2236924"/>
            <a:ext cx="3733023"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61" name="Google Shape;261;p40"/>
          <p:cNvSpPr txBox="1">
            <a:spLocks noGrp="1"/>
          </p:cNvSpPr>
          <p:nvPr>
            <p:ph type="body" idx="16"/>
          </p:nvPr>
        </p:nvSpPr>
        <p:spPr>
          <a:xfrm>
            <a:off x="699714" y="2160099"/>
            <a:ext cx="3720660" cy="823302"/>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pic>
        <p:nvPicPr>
          <p:cNvPr id="262" name="Google Shape;262;p40"/>
          <p:cNvPicPr preferRelativeResize="0"/>
          <p:nvPr/>
        </p:nvPicPr>
        <p:blipFill rotWithShape="1">
          <a:blip r:embed="rId3">
            <a:alphaModFix/>
          </a:blip>
          <a:srcRect/>
          <a:stretch/>
        </p:blipFill>
        <p:spPr>
          <a:xfrm>
            <a:off x="538994" y="-36451"/>
            <a:ext cx="1027869" cy="102784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1">
  <p:cSld name="1_Text_1_1">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sz="36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694944" y="1380744"/>
            <a:ext cx="3953700" cy="723000"/>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0"/>
              </a:spcBef>
              <a:spcAft>
                <a:spcPts val="0"/>
              </a:spcAft>
              <a:buSzPts val="2000"/>
              <a:buChar char="●"/>
              <a:defRPr sz="2000" b="1"/>
            </a:lvl1pPr>
            <a:lvl2pPr marL="914400" lvl="1" indent="-330200" algn="l">
              <a:lnSpc>
                <a:spcPct val="95000"/>
              </a:lnSpc>
              <a:spcBef>
                <a:spcPts val="500"/>
              </a:spcBef>
              <a:spcAft>
                <a:spcPts val="0"/>
              </a:spcAft>
              <a:buSzPts val="1600"/>
              <a:buChar char="●"/>
              <a:defRPr sz="2000"/>
            </a:lvl2pPr>
            <a:lvl3pPr marL="1371600" lvl="2" indent="-355600" algn="l">
              <a:lnSpc>
                <a:spcPct val="100000"/>
              </a:lnSpc>
              <a:spcBef>
                <a:spcPts val="900"/>
              </a:spcBef>
              <a:spcAft>
                <a:spcPts val="0"/>
              </a:spcAft>
              <a:buSzPts val="2000"/>
              <a:buAutoNum type="arabicPeriod"/>
              <a:defRPr sz="2000"/>
            </a:lvl3pPr>
            <a:lvl4pPr marL="1828800" lvl="3" indent="-355600" algn="l">
              <a:lnSpc>
                <a:spcPct val="100000"/>
              </a:lnSpc>
              <a:spcBef>
                <a:spcPts val="900"/>
              </a:spcBef>
              <a:spcAft>
                <a:spcPts val="0"/>
              </a:spcAft>
              <a:buSzPts val="2000"/>
              <a:buChar char="•"/>
              <a:defRPr sz="2000"/>
            </a:lvl4pPr>
            <a:lvl5pPr marL="2286000" lvl="4" indent="-355600" algn="l">
              <a:lnSpc>
                <a:spcPct val="100000"/>
              </a:lnSpc>
              <a:spcBef>
                <a:spcPts val="900"/>
              </a:spcBef>
              <a:spcAft>
                <a:spcPts val="0"/>
              </a:spcAft>
              <a:buSzPts val="2000"/>
              <a:buChar char="•"/>
              <a:defRPr sz="2000"/>
            </a:lvl5pPr>
            <a:lvl6pPr marL="2743200" lvl="5" indent="-355600" algn="l">
              <a:lnSpc>
                <a:spcPct val="100000"/>
              </a:lnSpc>
              <a:spcBef>
                <a:spcPts val="180"/>
              </a:spcBef>
              <a:spcAft>
                <a:spcPts val="0"/>
              </a:spcAft>
              <a:buSzPts val="2000"/>
              <a:buChar char="­"/>
              <a:defRPr sz="2000"/>
            </a:lvl6pPr>
            <a:lvl7pPr marL="3200400" lvl="6" indent="-355600" algn="l">
              <a:lnSpc>
                <a:spcPct val="100000"/>
              </a:lnSpc>
              <a:spcBef>
                <a:spcPts val="180"/>
              </a:spcBef>
              <a:spcAft>
                <a:spcPts val="0"/>
              </a:spcAft>
              <a:buSzPts val="2000"/>
              <a:buChar char="­"/>
              <a:defRPr sz="2000"/>
            </a:lvl7pPr>
            <a:lvl8pPr marL="3657600" lvl="7" indent="-355600" algn="l">
              <a:lnSpc>
                <a:spcPct val="100000"/>
              </a:lnSpc>
              <a:spcBef>
                <a:spcPts val="180"/>
              </a:spcBef>
              <a:spcAft>
                <a:spcPts val="0"/>
              </a:spcAft>
              <a:buSzPts val="2000"/>
              <a:buChar char="­"/>
              <a:defRPr sz="2000"/>
            </a:lvl8pPr>
            <a:lvl9pPr marL="4114800" lvl="8" indent="-355600" algn="l">
              <a:lnSpc>
                <a:spcPct val="100000"/>
              </a:lnSpc>
              <a:spcBef>
                <a:spcPts val="180"/>
              </a:spcBef>
              <a:spcAft>
                <a:spcPts val="0"/>
              </a:spcAft>
              <a:buSzPts val="2000"/>
              <a:buChar char="­"/>
              <a:defRPr sz="2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38 Thank you (three names)">
  <p:cSld name="Thank you 3 names dark background">
    <p:bg>
      <p:bgPr>
        <a:solidFill>
          <a:schemeClr val="accent2"/>
        </a:solidFill>
        <a:effectLst/>
      </p:bgPr>
    </p:bg>
    <p:spTree>
      <p:nvGrpSpPr>
        <p:cNvPr id="1" name="Shape 263"/>
        <p:cNvGrpSpPr/>
        <p:nvPr/>
      </p:nvGrpSpPr>
      <p:grpSpPr>
        <a:xfrm>
          <a:off x="0" y="0"/>
          <a:ext cx="0" cy="0"/>
          <a:chOff x="0" y="0"/>
          <a:chExt cx="0" cy="0"/>
        </a:xfrm>
      </p:grpSpPr>
      <p:pic>
        <p:nvPicPr>
          <p:cNvPr id="264" name="Google Shape;264;p41"/>
          <p:cNvPicPr preferRelativeResize="0"/>
          <p:nvPr/>
        </p:nvPicPr>
        <p:blipFill rotWithShape="1">
          <a:blip r:embed="rId2">
            <a:alphaModFix/>
          </a:blip>
          <a:srcRect l="12697" t="10059" r="9548" b="8087"/>
          <a:stretch/>
        </p:blipFill>
        <p:spPr>
          <a:xfrm>
            <a:off x="0" y="25"/>
            <a:ext cx="9144001" cy="5143500"/>
          </a:xfrm>
          <a:prstGeom prst="rect">
            <a:avLst/>
          </a:prstGeom>
          <a:noFill/>
          <a:ln>
            <a:noFill/>
          </a:ln>
        </p:spPr>
      </p:pic>
      <p:sp>
        <p:nvSpPr>
          <p:cNvPr id="265" name="Google Shape;265;p41"/>
          <p:cNvSpPr txBox="1">
            <a:spLocks noGrp="1"/>
          </p:cNvSpPr>
          <p:nvPr>
            <p:ph type="body" idx="1"/>
          </p:nvPr>
        </p:nvSpPr>
        <p:spPr>
          <a:xfrm>
            <a:off x="4915676" y="960120"/>
            <a:ext cx="3733023"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66" name="Google Shape;266;p41"/>
          <p:cNvSpPr txBox="1">
            <a:spLocks noGrp="1"/>
          </p:cNvSpPr>
          <p:nvPr>
            <p:ph type="body" idx="2"/>
          </p:nvPr>
        </p:nvSpPr>
        <p:spPr>
          <a:xfrm>
            <a:off x="4915676" y="1143000"/>
            <a:ext cx="3733023"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67" name="Google Shape;267;p41"/>
          <p:cNvSpPr txBox="1">
            <a:spLocks noGrp="1"/>
          </p:cNvSpPr>
          <p:nvPr>
            <p:ph type="body" idx="3"/>
          </p:nvPr>
        </p:nvSpPr>
        <p:spPr>
          <a:xfrm>
            <a:off x="4915676" y="1513024"/>
            <a:ext cx="3733023"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68" name="Google Shape;268;p41"/>
          <p:cNvSpPr txBox="1">
            <a:spLocks noGrp="1"/>
          </p:cNvSpPr>
          <p:nvPr>
            <p:ph type="body" idx="4"/>
          </p:nvPr>
        </p:nvSpPr>
        <p:spPr>
          <a:xfrm>
            <a:off x="4915676" y="2322195"/>
            <a:ext cx="3733023"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69" name="Google Shape;269;p41"/>
          <p:cNvSpPr txBox="1">
            <a:spLocks noGrp="1"/>
          </p:cNvSpPr>
          <p:nvPr>
            <p:ph type="body" idx="5"/>
          </p:nvPr>
        </p:nvSpPr>
        <p:spPr>
          <a:xfrm>
            <a:off x="4915676" y="2505075"/>
            <a:ext cx="3733023"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70" name="Google Shape;270;p41"/>
          <p:cNvSpPr txBox="1">
            <a:spLocks noGrp="1"/>
          </p:cNvSpPr>
          <p:nvPr>
            <p:ph type="body" idx="6"/>
          </p:nvPr>
        </p:nvSpPr>
        <p:spPr>
          <a:xfrm>
            <a:off x="4915676" y="2875099"/>
            <a:ext cx="3733023"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71" name="Google Shape;271;p41"/>
          <p:cNvSpPr txBox="1">
            <a:spLocks noGrp="1"/>
          </p:cNvSpPr>
          <p:nvPr>
            <p:ph type="body" idx="7"/>
          </p:nvPr>
        </p:nvSpPr>
        <p:spPr>
          <a:xfrm>
            <a:off x="4915676" y="3665220"/>
            <a:ext cx="3733023"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72" name="Google Shape;272;p41"/>
          <p:cNvSpPr txBox="1">
            <a:spLocks noGrp="1"/>
          </p:cNvSpPr>
          <p:nvPr>
            <p:ph type="body" idx="8"/>
          </p:nvPr>
        </p:nvSpPr>
        <p:spPr>
          <a:xfrm>
            <a:off x="4915676" y="3848100"/>
            <a:ext cx="3733023"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73" name="Google Shape;273;p41"/>
          <p:cNvSpPr txBox="1">
            <a:spLocks noGrp="1"/>
          </p:cNvSpPr>
          <p:nvPr>
            <p:ph type="body" idx="9"/>
          </p:nvPr>
        </p:nvSpPr>
        <p:spPr>
          <a:xfrm>
            <a:off x="4915676" y="4218124"/>
            <a:ext cx="3733023"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74" name="Google Shape;274;p41"/>
          <p:cNvSpPr txBox="1">
            <a:spLocks noGrp="1"/>
          </p:cNvSpPr>
          <p:nvPr>
            <p:ph type="body" idx="13"/>
          </p:nvPr>
        </p:nvSpPr>
        <p:spPr>
          <a:xfrm>
            <a:off x="699714" y="2160099"/>
            <a:ext cx="3720660" cy="823302"/>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pic>
        <p:nvPicPr>
          <p:cNvPr id="275" name="Google Shape;275;p41"/>
          <p:cNvPicPr preferRelativeResize="0"/>
          <p:nvPr/>
        </p:nvPicPr>
        <p:blipFill rotWithShape="1">
          <a:blip r:embed="rId3">
            <a:alphaModFix/>
          </a:blip>
          <a:srcRect/>
          <a:stretch/>
        </p:blipFill>
        <p:spPr>
          <a:xfrm>
            <a:off x="538994" y="-36451"/>
            <a:ext cx="1027869" cy="102784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39 Thank you (two names)">
  <p:cSld name="Thank you 2 names dark background">
    <p:bg>
      <p:bgPr>
        <a:solidFill>
          <a:schemeClr val="accent2"/>
        </a:solidFill>
        <a:effectLst/>
      </p:bgPr>
    </p:bg>
    <p:spTree>
      <p:nvGrpSpPr>
        <p:cNvPr id="1" name="Shape 276"/>
        <p:cNvGrpSpPr/>
        <p:nvPr/>
      </p:nvGrpSpPr>
      <p:grpSpPr>
        <a:xfrm>
          <a:off x="0" y="0"/>
          <a:ext cx="0" cy="0"/>
          <a:chOff x="0" y="0"/>
          <a:chExt cx="0" cy="0"/>
        </a:xfrm>
      </p:grpSpPr>
      <p:pic>
        <p:nvPicPr>
          <p:cNvPr id="277" name="Google Shape;277;p42"/>
          <p:cNvPicPr preferRelativeResize="0"/>
          <p:nvPr/>
        </p:nvPicPr>
        <p:blipFill rotWithShape="1">
          <a:blip r:embed="rId2">
            <a:alphaModFix/>
          </a:blip>
          <a:srcRect l="12697" t="10059" r="9548" b="8087"/>
          <a:stretch/>
        </p:blipFill>
        <p:spPr>
          <a:xfrm>
            <a:off x="0" y="25"/>
            <a:ext cx="9144001" cy="5143500"/>
          </a:xfrm>
          <a:prstGeom prst="rect">
            <a:avLst/>
          </a:prstGeom>
          <a:noFill/>
          <a:ln>
            <a:noFill/>
          </a:ln>
        </p:spPr>
      </p:pic>
      <p:sp>
        <p:nvSpPr>
          <p:cNvPr id="278" name="Google Shape;278;p42"/>
          <p:cNvSpPr txBox="1">
            <a:spLocks noGrp="1"/>
          </p:cNvSpPr>
          <p:nvPr>
            <p:ph type="body" idx="1"/>
          </p:nvPr>
        </p:nvSpPr>
        <p:spPr>
          <a:xfrm>
            <a:off x="4915676" y="2969895"/>
            <a:ext cx="3733023"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79" name="Google Shape;279;p42"/>
          <p:cNvSpPr txBox="1">
            <a:spLocks noGrp="1"/>
          </p:cNvSpPr>
          <p:nvPr>
            <p:ph type="body" idx="2"/>
          </p:nvPr>
        </p:nvSpPr>
        <p:spPr>
          <a:xfrm>
            <a:off x="4915676" y="3152775"/>
            <a:ext cx="3733023"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80" name="Google Shape;280;p42"/>
          <p:cNvSpPr txBox="1">
            <a:spLocks noGrp="1"/>
          </p:cNvSpPr>
          <p:nvPr>
            <p:ph type="body" idx="3"/>
          </p:nvPr>
        </p:nvSpPr>
        <p:spPr>
          <a:xfrm>
            <a:off x="4915676" y="3522799"/>
            <a:ext cx="3733023"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81" name="Google Shape;281;p42"/>
          <p:cNvSpPr txBox="1">
            <a:spLocks noGrp="1"/>
          </p:cNvSpPr>
          <p:nvPr>
            <p:ph type="body" idx="4"/>
          </p:nvPr>
        </p:nvSpPr>
        <p:spPr>
          <a:xfrm>
            <a:off x="4915676" y="1636395"/>
            <a:ext cx="3733023"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82" name="Google Shape;282;p42"/>
          <p:cNvSpPr txBox="1">
            <a:spLocks noGrp="1"/>
          </p:cNvSpPr>
          <p:nvPr>
            <p:ph type="body" idx="5"/>
          </p:nvPr>
        </p:nvSpPr>
        <p:spPr>
          <a:xfrm>
            <a:off x="4915676" y="1819275"/>
            <a:ext cx="3733023"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83" name="Google Shape;283;p42"/>
          <p:cNvSpPr txBox="1">
            <a:spLocks noGrp="1"/>
          </p:cNvSpPr>
          <p:nvPr>
            <p:ph type="body" idx="6"/>
          </p:nvPr>
        </p:nvSpPr>
        <p:spPr>
          <a:xfrm>
            <a:off x="4915676" y="2189299"/>
            <a:ext cx="3733023"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84" name="Google Shape;284;p42"/>
          <p:cNvSpPr txBox="1">
            <a:spLocks noGrp="1"/>
          </p:cNvSpPr>
          <p:nvPr>
            <p:ph type="body" idx="7"/>
          </p:nvPr>
        </p:nvSpPr>
        <p:spPr>
          <a:xfrm>
            <a:off x="699714" y="2160099"/>
            <a:ext cx="3720660" cy="823302"/>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pic>
        <p:nvPicPr>
          <p:cNvPr id="285" name="Google Shape;285;p42"/>
          <p:cNvPicPr preferRelativeResize="0"/>
          <p:nvPr/>
        </p:nvPicPr>
        <p:blipFill rotWithShape="1">
          <a:blip r:embed="rId3">
            <a:alphaModFix/>
          </a:blip>
          <a:srcRect/>
          <a:stretch/>
        </p:blipFill>
        <p:spPr>
          <a:xfrm>
            <a:off x="538994" y="-36451"/>
            <a:ext cx="1027869" cy="102784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41 Thank you, white">
  <p:cSld name="Thank you white background">
    <p:spTree>
      <p:nvGrpSpPr>
        <p:cNvPr id="1" name="Shape 286"/>
        <p:cNvGrpSpPr/>
        <p:nvPr/>
      </p:nvGrpSpPr>
      <p:grpSpPr>
        <a:xfrm>
          <a:off x="0" y="0"/>
          <a:ext cx="0" cy="0"/>
          <a:chOff x="0" y="0"/>
          <a:chExt cx="0" cy="0"/>
        </a:xfrm>
      </p:grpSpPr>
      <p:sp>
        <p:nvSpPr>
          <p:cNvPr id="287" name="Google Shape;287;p43"/>
          <p:cNvSpPr txBox="1">
            <a:spLocks noGrp="1"/>
          </p:cNvSpPr>
          <p:nvPr>
            <p:ph type="body" idx="1"/>
          </p:nvPr>
        </p:nvSpPr>
        <p:spPr>
          <a:xfrm>
            <a:off x="4915676" y="2236470"/>
            <a:ext cx="3733023"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88" name="Google Shape;288;p43"/>
          <p:cNvSpPr txBox="1">
            <a:spLocks noGrp="1"/>
          </p:cNvSpPr>
          <p:nvPr>
            <p:ph type="body" idx="2"/>
          </p:nvPr>
        </p:nvSpPr>
        <p:spPr>
          <a:xfrm>
            <a:off x="4915676" y="2419350"/>
            <a:ext cx="3733023"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89" name="Google Shape;289;p43"/>
          <p:cNvSpPr txBox="1">
            <a:spLocks noGrp="1"/>
          </p:cNvSpPr>
          <p:nvPr>
            <p:ph type="body" idx="3"/>
          </p:nvPr>
        </p:nvSpPr>
        <p:spPr>
          <a:xfrm>
            <a:off x="4915676" y="2789374"/>
            <a:ext cx="3733023"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dk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290" name="Google Shape;290;p43"/>
          <p:cNvSpPr txBox="1">
            <a:spLocks noGrp="1"/>
          </p:cNvSpPr>
          <p:nvPr>
            <p:ph type="body" idx="4"/>
          </p:nvPr>
        </p:nvSpPr>
        <p:spPr>
          <a:xfrm>
            <a:off x="699714" y="2160099"/>
            <a:ext cx="3720660" cy="823302"/>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dk1"/>
                </a:solidFill>
                <a:latin typeface="Times"/>
                <a:ea typeface="Times"/>
                <a:cs typeface="Times"/>
                <a:sym typeface="Times"/>
              </a:defRPr>
            </a:lvl1pPr>
            <a:lvl2pPr marL="914400" lvl="1" indent="-330200" algn="l">
              <a:lnSpc>
                <a:spcPct val="95000"/>
              </a:lnSpc>
              <a:spcBef>
                <a:spcPts val="500"/>
              </a:spcBef>
              <a:spcAft>
                <a:spcPts val="0"/>
              </a:spcAft>
              <a:buSzPts val="160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pic>
        <p:nvPicPr>
          <p:cNvPr id="291" name="Google Shape;291;p43"/>
          <p:cNvPicPr preferRelativeResize="0"/>
          <p:nvPr/>
        </p:nvPicPr>
        <p:blipFill rotWithShape="1">
          <a:blip r:embed="rId2">
            <a:alphaModFix/>
          </a:blip>
          <a:srcRect/>
          <a:stretch/>
        </p:blipFill>
        <p:spPr>
          <a:xfrm>
            <a:off x="681300" y="-22902"/>
            <a:ext cx="749222" cy="100159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5 Title only">
  <p:cSld name="Title Only">
    <p:spTree>
      <p:nvGrpSpPr>
        <p:cNvPr id="1" name="Shape 292"/>
        <p:cNvGrpSpPr/>
        <p:nvPr/>
      </p:nvGrpSpPr>
      <p:grpSpPr>
        <a:xfrm>
          <a:off x="0" y="0"/>
          <a:ext cx="0" cy="0"/>
          <a:chOff x="0" y="0"/>
          <a:chExt cx="0" cy="0"/>
        </a:xfrm>
      </p:grpSpPr>
      <p:sp>
        <p:nvSpPr>
          <p:cNvPr id="293" name="Google Shape;293;p44"/>
          <p:cNvSpPr txBox="1">
            <a:spLocks noGrp="1"/>
          </p:cNvSpPr>
          <p:nvPr>
            <p:ph type="title"/>
          </p:nvPr>
        </p:nvSpPr>
        <p:spPr>
          <a:xfrm>
            <a:off x="685800" y="515100"/>
            <a:ext cx="47706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sz="37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94" name="Google Shape;294;p44"/>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95" name="Google Shape;295;p44"/>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2 Artstor">
  <p:cSld name="Title Only_3">
    <p:spTree>
      <p:nvGrpSpPr>
        <p:cNvPr id="1" name="Shape 296"/>
        <p:cNvGrpSpPr/>
        <p:nvPr/>
      </p:nvGrpSpPr>
      <p:grpSpPr>
        <a:xfrm>
          <a:off x="0" y="0"/>
          <a:ext cx="0" cy="0"/>
          <a:chOff x="0" y="0"/>
          <a:chExt cx="0" cy="0"/>
        </a:xfrm>
      </p:grpSpPr>
      <p:pic>
        <p:nvPicPr>
          <p:cNvPr id="297" name="Google Shape;297;p45"/>
          <p:cNvPicPr preferRelativeResize="0"/>
          <p:nvPr/>
        </p:nvPicPr>
        <p:blipFill rotWithShape="1">
          <a:blip r:embed="rId2">
            <a:alphaModFix/>
          </a:blip>
          <a:srcRect/>
          <a:stretch/>
        </p:blipFill>
        <p:spPr>
          <a:xfrm>
            <a:off x="693225" y="4695163"/>
            <a:ext cx="951897" cy="184475"/>
          </a:xfrm>
          <a:prstGeom prst="rect">
            <a:avLst/>
          </a:prstGeom>
          <a:noFill/>
          <a:ln>
            <a:noFill/>
          </a:ln>
        </p:spPr>
      </p:pic>
      <p:sp>
        <p:nvSpPr>
          <p:cNvPr id="298" name="Google Shape;298;p45"/>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99" name="Google Shape;299;p45"/>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No Logo or Page Number">
  <p:cSld name="Title Only_2">
    <p:spTree>
      <p:nvGrpSpPr>
        <p:cNvPr id="1" name="Shape 300"/>
        <p:cNvGrpSpPr/>
        <p:nvPr/>
      </p:nvGrpSpPr>
      <p:grpSpPr>
        <a:xfrm>
          <a:off x="0" y="0"/>
          <a:ext cx="0" cy="0"/>
          <a:chOff x="0" y="0"/>
          <a:chExt cx="0" cy="0"/>
        </a:xfrm>
      </p:grpSpPr>
      <p:sp>
        <p:nvSpPr>
          <p:cNvPr id="301" name="Google Shape;301;p46"/>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6 Higher title">
  <p:cSld name="Title Only_1">
    <p:spTree>
      <p:nvGrpSpPr>
        <p:cNvPr id="1" name="Shape 302"/>
        <p:cNvGrpSpPr/>
        <p:nvPr/>
      </p:nvGrpSpPr>
      <p:grpSpPr>
        <a:xfrm>
          <a:off x="0" y="0"/>
          <a:ext cx="0" cy="0"/>
          <a:chOff x="0" y="0"/>
          <a:chExt cx="0" cy="0"/>
        </a:xfrm>
      </p:grpSpPr>
      <p:sp>
        <p:nvSpPr>
          <p:cNvPr id="303" name="Google Shape;303;p47"/>
          <p:cNvSpPr txBox="1">
            <a:spLocks noGrp="1"/>
          </p:cNvSpPr>
          <p:nvPr>
            <p:ph type="title"/>
          </p:nvPr>
        </p:nvSpPr>
        <p:spPr>
          <a:xfrm>
            <a:off x="693223" y="4389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304" name="Google Shape;304;p4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Higher title no page number">
  <p:cSld name="Title Only_1_2">
    <p:spTree>
      <p:nvGrpSpPr>
        <p:cNvPr id="1" name="Shape 305"/>
        <p:cNvGrpSpPr/>
        <p:nvPr/>
      </p:nvGrpSpPr>
      <p:grpSpPr>
        <a:xfrm>
          <a:off x="0" y="0"/>
          <a:ext cx="0" cy="0"/>
          <a:chOff x="0" y="0"/>
          <a:chExt cx="0" cy="0"/>
        </a:xfrm>
      </p:grpSpPr>
      <p:sp>
        <p:nvSpPr>
          <p:cNvPr id="306" name="Google Shape;306;p48"/>
          <p:cNvSpPr txBox="1">
            <a:spLocks noGrp="1"/>
          </p:cNvSpPr>
          <p:nvPr>
            <p:ph type="title"/>
          </p:nvPr>
        </p:nvSpPr>
        <p:spPr>
          <a:xfrm>
            <a:off x="693223" y="438912"/>
            <a:ext cx="4508100" cy="5145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p:cSld name="Title Only_1_1">
    <p:spTree>
      <p:nvGrpSpPr>
        <p:cNvPr id="1" name="Shape 307"/>
        <p:cNvGrpSpPr/>
        <p:nvPr/>
      </p:nvGrpSpPr>
      <p:grpSpPr>
        <a:xfrm>
          <a:off x="0" y="0"/>
          <a:ext cx="0" cy="0"/>
          <a:chOff x="0" y="0"/>
          <a:chExt cx="0" cy="0"/>
        </a:xfrm>
      </p:grpSpPr>
      <p:sp>
        <p:nvSpPr>
          <p:cNvPr id="308" name="Google Shape;308;p4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with Subtitle">
  <p:cSld name="Title with Subtitle">
    <p:spTree>
      <p:nvGrpSpPr>
        <p:cNvPr id="1" name="Shape 309"/>
        <p:cNvGrpSpPr/>
        <p:nvPr/>
      </p:nvGrpSpPr>
      <p:grpSpPr>
        <a:xfrm>
          <a:off x="0" y="0"/>
          <a:ext cx="0" cy="0"/>
          <a:chOff x="0" y="0"/>
          <a:chExt cx="0" cy="0"/>
        </a:xfrm>
      </p:grpSpPr>
      <p:sp>
        <p:nvSpPr>
          <p:cNvPr id="310" name="Google Shape;310;p50"/>
          <p:cNvSpPr txBox="1">
            <a:spLocks noGrp="1"/>
          </p:cNvSpPr>
          <p:nvPr>
            <p:ph type="title"/>
          </p:nvPr>
        </p:nvSpPr>
        <p:spPr>
          <a:xfrm>
            <a:off x="693223" y="667512"/>
            <a:ext cx="4507992" cy="369443"/>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311" name="Google Shape;311;p50"/>
          <p:cNvSpPr txBox="1">
            <a:spLocks noGrp="1"/>
          </p:cNvSpPr>
          <p:nvPr>
            <p:ph type="body" idx="1"/>
          </p:nvPr>
        </p:nvSpPr>
        <p:spPr>
          <a:xfrm>
            <a:off x="693222" y="1036955"/>
            <a:ext cx="4508100" cy="334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a:lvl1pPr>
            <a:lvl2pPr marL="914400" lvl="1" indent="-228600" algn="l">
              <a:lnSpc>
                <a:spcPct val="95000"/>
              </a:lnSpc>
              <a:spcBef>
                <a:spcPts val="500"/>
              </a:spcBef>
              <a:spcAft>
                <a:spcPts val="0"/>
              </a:spcAft>
              <a:buSzPts val="1680"/>
              <a:buNone/>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30200" algn="l">
              <a:lnSpc>
                <a:spcPct val="100000"/>
              </a:lnSpc>
              <a:spcBef>
                <a:spcPts val="900"/>
              </a:spcBef>
              <a:spcAft>
                <a:spcPts val="0"/>
              </a:spcAft>
              <a:buSzPts val="16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312" name="Google Shape;312;p5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3" name="Google Shape;313;p50"/>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1 One column text">
  <p:cSld name="Tex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693225" y="512275"/>
            <a:ext cx="7423500" cy="486300"/>
          </a:xfrm>
          <a:prstGeom prst="rect">
            <a:avLst/>
          </a:prstGeom>
          <a:noFill/>
          <a:ln>
            <a:noFill/>
          </a:ln>
        </p:spPr>
        <p:txBody>
          <a:bodyPr spcFirstLastPara="1" wrap="square" lIns="0" tIns="0" rIns="0" bIns="0" anchor="t" anchorCtr="0">
            <a:noAutofit/>
          </a:bodyPr>
          <a:lstStyle>
            <a:lvl1pPr lvl="0">
              <a:spcBef>
                <a:spcPts val="0"/>
              </a:spcBef>
              <a:spcAft>
                <a:spcPts val="0"/>
              </a:spcAft>
              <a:buSzPts val="1400"/>
              <a:buNone/>
              <a:defRPr sz="37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32" name="Google Shape;32;p6"/>
          <p:cNvSpPr txBox="1">
            <a:spLocks noGrp="1"/>
          </p:cNvSpPr>
          <p:nvPr>
            <p:ph type="body" idx="1"/>
          </p:nvPr>
        </p:nvSpPr>
        <p:spPr>
          <a:xfrm>
            <a:off x="693223" y="1334747"/>
            <a:ext cx="5642357" cy="25876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600" b="1">
                <a:solidFill>
                  <a:schemeClr val="dk1"/>
                </a:solidFill>
              </a:defRPr>
            </a:lvl1pPr>
            <a:lvl2pPr marL="914400" lvl="1" indent="-330200" algn="l">
              <a:lnSpc>
                <a:spcPct val="95000"/>
              </a:lnSpc>
              <a:spcBef>
                <a:spcPts val="400"/>
              </a:spcBef>
              <a:spcAft>
                <a:spcPts val="0"/>
              </a:spcAft>
              <a:buClr>
                <a:srgbClr val="FD4642"/>
              </a:buClr>
              <a:buSzPts val="1600"/>
              <a:buChar char="●"/>
              <a:defRPr sz="16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33" name="Google Shape;33;p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with Subtitle no Logo or Slide Number">
  <p:cSld name="Title with Subtitle_1">
    <p:spTree>
      <p:nvGrpSpPr>
        <p:cNvPr id="1" name="Shape 314"/>
        <p:cNvGrpSpPr/>
        <p:nvPr/>
      </p:nvGrpSpPr>
      <p:grpSpPr>
        <a:xfrm>
          <a:off x="0" y="0"/>
          <a:ext cx="0" cy="0"/>
          <a:chOff x="0" y="0"/>
          <a:chExt cx="0" cy="0"/>
        </a:xfrm>
      </p:grpSpPr>
      <p:sp>
        <p:nvSpPr>
          <p:cNvPr id="315" name="Google Shape;315;p51"/>
          <p:cNvSpPr txBox="1">
            <a:spLocks noGrp="1"/>
          </p:cNvSpPr>
          <p:nvPr>
            <p:ph type="title"/>
          </p:nvPr>
        </p:nvSpPr>
        <p:spPr>
          <a:xfrm>
            <a:off x="693223" y="667512"/>
            <a:ext cx="4508100" cy="369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316" name="Google Shape;316;p51"/>
          <p:cNvSpPr txBox="1">
            <a:spLocks noGrp="1"/>
          </p:cNvSpPr>
          <p:nvPr>
            <p:ph type="body" idx="1"/>
          </p:nvPr>
        </p:nvSpPr>
        <p:spPr>
          <a:xfrm>
            <a:off x="693222" y="1036955"/>
            <a:ext cx="4508100" cy="334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a:lvl1pPr>
            <a:lvl2pPr marL="914400" lvl="1" indent="-228600" algn="l">
              <a:lnSpc>
                <a:spcPct val="95000"/>
              </a:lnSpc>
              <a:spcBef>
                <a:spcPts val="500"/>
              </a:spcBef>
              <a:spcAft>
                <a:spcPts val="0"/>
              </a:spcAft>
              <a:buSzPts val="1680"/>
              <a:buNone/>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30200" algn="l">
              <a:lnSpc>
                <a:spcPct val="100000"/>
              </a:lnSpc>
              <a:spcBef>
                <a:spcPts val="900"/>
              </a:spcBef>
              <a:spcAft>
                <a:spcPts val="0"/>
              </a:spcAft>
              <a:buSzPts val="16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master">
  <p:cSld name="CUSTOM_1">
    <p:spTree>
      <p:nvGrpSpPr>
        <p:cNvPr id="1" name="Shape 317"/>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479">
          <p15:clr>
            <a:srgbClr val="FA7B17"/>
          </p15:clr>
        </p15:guide>
        <p15:guide id="2" pos="959">
          <p15:clr>
            <a:srgbClr val="FA7B17"/>
          </p15:clr>
        </p15:guide>
        <p15:guide id="3" pos="1438">
          <p15:clr>
            <a:srgbClr val="FA7B17"/>
          </p15:clr>
        </p15:guide>
        <p15:guide id="4" pos="1918">
          <p15:clr>
            <a:srgbClr val="FA7B17"/>
          </p15:clr>
        </p15:guide>
        <p15:guide id="5" pos="2397">
          <p15:clr>
            <a:srgbClr val="FA7B17"/>
          </p15:clr>
        </p15:guide>
        <p15:guide id="6" pos="2880">
          <p15:clr>
            <a:srgbClr val="FA7B17"/>
          </p15:clr>
        </p15:guide>
        <p15:guide id="7" pos="3359">
          <p15:clr>
            <a:srgbClr val="FA7B17"/>
          </p15:clr>
        </p15:guide>
        <p15:guide id="8" pos="3839">
          <p15:clr>
            <a:srgbClr val="FA7B17"/>
          </p15:clr>
        </p15:guide>
        <p15:guide id="9" pos="4318">
          <p15:clr>
            <a:srgbClr val="FA7B17"/>
          </p15:clr>
        </p15:guide>
        <p15:guide id="10" pos="5277">
          <p15:clr>
            <a:srgbClr val="FA7B17"/>
          </p15:clr>
        </p15:guide>
        <p15:guide id="11" orient="horz" pos="479">
          <p15:clr>
            <a:srgbClr val="FA7B17"/>
          </p15:clr>
        </p15:guide>
        <p15:guide id="12" pos="4798">
          <p15:clr>
            <a:srgbClr val="FA7B17"/>
          </p15:clr>
        </p15:guide>
        <p15:guide id="13" orient="horz" pos="959">
          <p15:clr>
            <a:srgbClr val="FA7B17"/>
          </p15:clr>
        </p15:guide>
        <p15:guide id="14" orient="horz" pos="2761">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8"/>
        <p:cNvGrpSpPr/>
        <p:nvPr/>
      </p:nvGrpSpPr>
      <p:grpSpPr>
        <a:xfrm>
          <a:off x="0" y="0"/>
          <a:ext cx="0" cy="0"/>
          <a:chOff x="0" y="0"/>
          <a:chExt cx="0" cy="0"/>
        </a:xfrm>
      </p:grpSpPr>
      <p:sp>
        <p:nvSpPr>
          <p:cNvPr id="319" name="Google Shape;319;p53"/>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SzPts val="3600"/>
              <a:buFont typeface="Source Sans Pro"/>
              <a:buNone/>
              <a:defRPr sz="36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0" name="Google Shape;320;p53"/>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F34642"/>
              </a:buClr>
              <a:buSzPts val="1800"/>
              <a:buFont typeface="Source Sans Pro"/>
              <a:buChar char="●"/>
              <a:defRPr sz="1600">
                <a:latin typeface="Source Sans Pro"/>
                <a:ea typeface="Source Sans Pro"/>
                <a:cs typeface="Source Sans Pro"/>
                <a:sym typeface="Source Sans Pro"/>
              </a:defRPr>
            </a:lvl1pPr>
            <a:lvl2pPr marL="914400" lvl="1" indent="-330200" rtl="0">
              <a:spcBef>
                <a:spcPts val="500"/>
              </a:spcBef>
              <a:spcAft>
                <a:spcPts val="0"/>
              </a:spcAft>
              <a:buSzPts val="1600"/>
              <a:buFont typeface="Source Sans Pro"/>
              <a:buChar char="●"/>
              <a:defRPr sz="1600">
                <a:latin typeface="Source Sans Pro"/>
                <a:ea typeface="Source Sans Pro"/>
                <a:cs typeface="Source Sans Pro"/>
                <a:sym typeface="Source Sans Pro"/>
              </a:defRPr>
            </a:lvl2pPr>
            <a:lvl3pPr marL="1371600" lvl="2" indent="-330200" rtl="0">
              <a:spcBef>
                <a:spcPts val="900"/>
              </a:spcBef>
              <a:spcAft>
                <a:spcPts val="0"/>
              </a:spcAft>
              <a:buSzPts val="1600"/>
              <a:buFont typeface="Source Sans Pro"/>
              <a:buAutoNum type="arabicPeriod"/>
              <a:defRPr sz="1600">
                <a:latin typeface="Source Sans Pro"/>
                <a:ea typeface="Source Sans Pro"/>
                <a:cs typeface="Source Sans Pro"/>
                <a:sym typeface="Source Sans Pro"/>
              </a:defRPr>
            </a:lvl3pPr>
            <a:lvl4pPr marL="1828800" lvl="3" indent="-330200" rtl="0">
              <a:spcBef>
                <a:spcPts val="900"/>
              </a:spcBef>
              <a:spcAft>
                <a:spcPts val="0"/>
              </a:spcAft>
              <a:buSzPts val="1600"/>
              <a:buFont typeface="Source Sans Pro"/>
              <a:buChar char="•"/>
              <a:defRPr sz="1600">
                <a:latin typeface="Source Sans Pro"/>
                <a:ea typeface="Source Sans Pro"/>
                <a:cs typeface="Source Sans Pro"/>
                <a:sym typeface="Source Sans Pro"/>
              </a:defRPr>
            </a:lvl4pPr>
            <a:lvl5pPr marL="2286000" lvl="4" indent="-330200" rtl="0">
              <a:spcBef>
                <a:spcPts val="900"/>
              </a:spcBef>
              <a:spcAft>
                <a:spcPts val="0"/>
              </a:spcAft>
              <a:buSzPts val="1600"/>
              <a:buFont typeface="Source Sans Pro"/>
              <a:buChar char="•"/>
              <a:defRPr sz="1600">
                <a:latin typeface="Source Sans Pro"/>
                <a:ea typeface="Source Sans Pro"/>
                <a:cs typeface="Source Sans Pro"/>
                <a:sym typeface="Source Sans Pro"/>
              </a:defRPr>
            </a:lvl5pPr>
            <a:lvl6pPr marL="2743200" lvl="5" indent="-330200" rtl="0">
              <a:spcBef>
                <a:spcPts val="180"/>
              </a:spcBef>
              <a:spcAft>
                <a:spcPts val="0"/>
              </a:spcAft>
              <a:buSzPts val="1600"/>
              <a:buFont typeface="Source Sans Pro"/>
              <a:buChar char="­"/>
              <a:defRPr sz="1600">
                <a:latin typeface="Source Sans Pro"/>
                <a:ea typeface="Source Sans Pro"/>
                <a:cs typeface="Source Sans Pro"/>
                <a:sym typeface="Source Sans Pro"/>
              </a:defRPr>
            </a:lvl6pPr>
            <a:lvl7pPr marL="3200400" lvl="6" indent="-330200" rtl="0">
              <a:spcBef>
                <a:spcPts val="180"/>
              </a:spcBef>
              <a:spcAft>
                <a:spcPts val="0"/>
              </a:spcAft>
              <a:buSzPts val="1600"/>
              <a:buFont typeface="Source Sans Pro"/>
              <a:buChar char="­"/>
              <a:defRPr sz="1600">
                <a:latin typeface="Source Sans Pro"/>
                <a:ea typeface="Source Sans Pro"/>
                <a:cs typeface="Source Sans Pro"/>
                <a:sym typeface="Source Sans Pro"/>
              </a:defRPr>
            </a:lvl7pPr>
            <a:lvl8pPr marL="3657600" lvl="7" indent="-330200" rtl="0">
              <a:spcBef>
                <a:spcPts val="180"/>
              </a:spcBef>
              <a:spcAft>
                <a:spcPts val="0"/>
              </a:spcAft>
              <a:buSzPts val="1600"/>
              <a:buFont typeface="Source Sans Pro"/>
              <a:buChar char="­"/>
              <a:defRPr sz="1600">
                <a:latin typeface="Source Sans Pro"/>
                <a:ea typeface="Source Sans Pro"/>
                <a:cs typeface="Source Sans Pro"/>
                <a:sym typeface="Source Sans Pro"/>
              </a:defRPr>
            </a:lvl8pPr>
            <a:lvl9pPr marL="4114800" lvl="8" indent="-330200" rtl="0">
              <a:spcBef>
                <a:spcPts val="180"/>
              </a:spcBef>
              <a:spcAft>
                <a:spcPts val="0"/>
              </a:spcAft>
              <a:buSzPts val="1600"/>
              <a:buFont typeface="Source Sans Pro"/>
              <a:buChar char="­"/>
              <a:defRPr sz="1600">
                <a:latin typeface="Source Sans Pro"/>
                <a:ea typeface="Source Sans Pro"/>
                <a:cs typeface="Source Sans Pro"/>
                <a:sym typeface="Source Sans Pro"/>
              </a:defRPr>
            </a:lvl9pPr>
          </a:lstStyle>
          <a:p>
            <a:endParaRPr/>
          </a:p>
        </p:txBody>
      </p:sp>
      <p:sp>
        <p:nvSpPr>
          <p:cNvPr id="321" name="Google Shape;321;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U" type="blank">
  <p:cSld name="BLANK">
    <p:spTree>
      <p:nvGrpSpPr>
        <p:cNvPr id="1" name="Shape 322"/>
        <p:cNvGrpSpPr/>
        <p:nvPr/>
      </p:nvGrpSpPr>
      <p:grpSpPr>
        <a:xfrm>
          <a:off x="0" y="0"/>
          <a:ext cx="0" cy="0"/>
          <a:chOff x="0" y="0"/>
          <a:chExt cx="0" cy="0"/>
        </a:xfrm>
      </p:grpSpPr>
      <p:sp>
        <p:nvSpPr>
          <p:cNvPr id="323" name="Google Shape;323;p54"/>
          <p:cNvSpPr txBox="1">
            <a:spLocks noGrp="1"/>
          </p:cNvSpPr>
          <p:nvPr>
            <p:ph type="sldNum" idx="12"/>
          </p:nvPr>
        </p:nvSpPr>
        <p:spPr>
          <a:xfrm>
            <a:off x="342900" y="4672200"/>
            <a:ext cx="2024400" cy="169200"/>
          </a:xfrm>
          <a:prstGeom prst="rect">
            <a:avLst/>
          </a:prstGeom>
          <a:noFill/>
          <a:ln>
            <a:noFill/>
          </a:ln>
        </p:spPr>
        <p:txBody>
          <a:bodyPr spcFirstLastPara="1" wrap="square" lIns="0" tIns="0" rIns="0" bIns="0" anchor="ctr" anchorCtr="0">
            <a:noAutofit/>
          </a:bodyPr>
          <a:lstStyle>
            <a:lvl1pPr lvl="0" algn="l" rtl="0">
              <a:buNone/>
              <a:defRPr sz="800">
                <a:solidFill>
                  <a:srgbClr val="B7B7B7"/>
                </a:solidFill>
                <a:latin typeface="Karla"/>
                <a:ea typeface="Karla"/>
                <a:cs typeface="Karla"/>
                <a:sym typeface="Karla"/>
              </a:defRPr>
            </a:lvl1pPr>
            <a:lvl2pPr lvl="1" algn="l" rtl="0">
              <a:buNone/>
              <a:defRPr sz="800">
                <a:solidFill>
                  <a:srgbClr val="B7B7B7"/>
                </a:solidFill>
                <a:latin typeface="Karla"/>
                <a:ea typeface="Karla"/>
                <a:cs typeface="Karla"/>
                <a:sym typeface="Karla"/>
              </a:defRPr>
            </a:lvl2pPr>
            <a:lvl3pPr lvl="2" algn="l" rtl="0">
              <a:buNone/>
              <a:defRPr sz="800">
                <a:solidFill>
                  <a:srgbClr val="B7B7B7"/>
                </a:solidFill>
                <a:latin typeface="Karla"/>
                <a:ea typeface="Karla"/>
                <a:cs typeface="Karla"/>
                <a:sym typeface="Karla"/>
              </a:defRPr>
            </a:lvl3pPr>
            <a:lvl4pPr lvl="3" algn="l" rtl="0">
              <a:buNone/>
              <a:defRPr sz="800">
                <a:solidFill>
                  <a:srgbClr val="B7B7B7"/>
                </a:solidFill>
                <a:latin typeface="Karla"/>
                <a:ea typeface="Karla"/>
                <a:cs typeface="Karla"/>
                <a:sym typeface="Karla"/>
              </a:defRPr>
            </a:lvl4pPr>
            <a:lvl5pPr lvl="4" algn="l" rtl="0">
              <a:buNone/>
              <a:defRPr sz="800">
                <a:solidFill>
                  <a:srgbClr val="B7B7B7"/>
                </a:solidFill>
                <a:latin typeface="Karla"/>
                <a:ea typeface="Karla"/>
                <a:cs typeface="Karla"/>
                <a:sym typeface="Karla"/>
              </a:defRPr>
            </a:lvl5pPr>
            <a:lvl6pPr lvl="5" algn="l" rtl="0">
              <a:buNone/>
              <a:defRPr sz="800">
                <a:solidFill>
                  <a:srgbClr val="B7B7B7"/>
                </a:solidFill>
                <a:latin typeface="Karla"/>
                <a:ea typeface="Karla"/>
                <a:cs typeface="Karla"/>
                <a:sym typeface="Karla"/>
              </a:defRPr>
            </a:lvl6pPr>
            <a:lvl7pPr lvl="6" algn="l" rtl="0">
              <a:buNone/>
              <a:defRPr sz="800">
                <a:solidFill>
                  <a:srgbClr val="B7B7B7"/>
                </a:solidFill>
                <a:latin typeface="Karla"/>
                <a:ea typeface="Karla"/>
                <a:cs typeface="Karla"/>
                <a:sym typeface="Karla"/>
              </a:defRPr>
            </a:lvl7pPr>
            <a:lvl8pPr lvl="7" algn="l" rtl="0">
              <a:buNone/>
              <a:defRPr sz="800">
                <a:solidFill>
                  <a:srgbClr val="B7B7B7"/>
                </a:solidFill>
                <a:latin typeface="Karla"/>
                <a:ea typeface="Karla"/>
                <a:cs typeface="Karla"/>
                <a:sym typeface="Karla"/>
              </a:defRPr>
            </a:lvl8pPr>
            <a:lvl9pPr lvl="8" algn="l" rtl="0">
              <a:buNone/>
              <a:defRPr sz="800">
                <a:solidFill>
                  <a:srgbClr val="B7B7B7"/>
                </a:solidFill>
                <a:latin typeface="Karla"/>
                <a:ea typeface="Karla"/>
                <a:cs typeface="Karla"/>
                <a:sym typeface="Karla"/>
              </a:defRPr>
            </a:lvl9pPr>
          </a:lstStyle>
          <a:p>
            <a:pPr marL="0" lvl="0" indent="0" algn="l" rtl="0">
              <a:spcBef>
                <a:spcPts val="0"/>
              </a:spcBef>
              <a:spcAft>
                <a:spcPts val="0"/>
              </a:spcAft>
              <a:buNone/>
            </a:pPr>
            <a:r>
              <a:rPr lang="en-US"/>
              <a:t>Presentation Title</a:t>
            </a:r>
            <a:endParaRPr/>
          </a:p>
        </p:txBody>
      </p:sp>
      <p:sp>
        <p:nvSpPr>
          <p:cNvPr id="324" name="Google Shape;324;p54"/>
          <p:cNvSpPr txBox="1">
            <a:spLocks noGrp="1"/>
          </p:cNvSpPr>
          <p:nvPr>
            <p:ph type="sldNum" idx="2"/>
          </p:nvPr>
        </p:nvSpPr>
        <p:spPr>
          <a:xfrm>
            <a:off x="8331375" y="4672200"/>
            <a:ext cx="469800" cy="169200"/>
          </a:xfrm>
          <a:prstGeom prst="rect">
            <a:avLst/>
          </a:prstGeom>
          <a:noFill/>
          <a:ln>
            <a:noFill/>
          </a:ln>
        </p:spPr>
        <p:txBody>
          <a:bodyPr spcFirstLastPara="1" wrap="square" lIns="0" tIns="0" rIns="0" bIns="0" anchor="ctr" anchorCtr="0">
            <a:noAutofit/>
          </a:bodyPr>
          <a:lstStyle>
            <a:lvl1pPr lvl="0" algn="r" rtl="0">
              <a:buNone/>
              <a:defRPr sz="800">
                <a:solidFill>
                  <a:srgbClr val="999999"/>
                </a:solidFill>
                <a:latin typeface="Karla"/>
                <a:ea typeface="Karla"/>
                <a:cs typeface="Karla"/>
                <a:sym typeface="Karla"/>
              </a:defRPr>
            </a:lvl1pPr>
            <a:lvl2pPr lvl="1" algn="r" rtl="0">
              <a:buNone/>
              <a:defRPr sz="800">
                <a:solidFill>
                  <a:srgbClr val="999999"/>
                </a:solidFill>
                <a:latin typeface="Karla"/>
                <a:ea typeface="Karla"/>
                <a:cs typeface="Karla"/>
                <a:sym typeface="Karla"/>
              </a:defRPr>
            </a:lvl2pPr>
            <a:lvl3pPr lvl="2" algn="r" rtl="0">
              <a:buNone/>
              <a:defRPr sz="800">
                <a:solidFill>
                  <a:srgbClr val="999999"/>
                </a:solidFill>
                <a:latin typeface="Karla"/>
                <a:ea typeface="Karla"/>
                <a:cs typeface="Karla"/>
                <a:sym typeface="Karla"/>
              </a:defRPr>
            </a:lvl3pPr>
            <a:lvl4pPr lvl="3" algn="r" rtl="0">
              <a:buNone/>
              <a:defRPr sz="800">
                <a:solidFill>
                  <a:srgbClr val="999999"/>
                </a:solidFill>
                <a:latin typeface="Karla"/>
                <a:ea typeface="Karla"/>
                <a:cs typeface="Karla"/>
                <a:sym typeface="Karla"/>
              </a:defRPr>
            </a:lvl4pPr>
            <a:lvl5pPr lvl="4" algn="r" rtl="0">
              <a:buNone/>
              <a:defRPr sz="800">
                <a:solidFill>
                  <a:srgbClr val="999999"/>
                </a:solidFill>
                <a:latin typeface="Karla"/>
                <a:ea typeface="Karla"/>
                <a:cs typeface="Karla"/>
                <a:sym typeface="Karla"/>
              </a:defRPr>
            </a:lvl5pPr>
            <a:lvl6pPr lvl="5" algn="r" rtl="0">
              <a:buNone/>
              <a:defRPr sz="800">
                <a:solidFill>
                  <a:srgbClr val="999999"/>
                </a:solidFill>
                <a:latin typeface="Karla"/>
                <a:ea typeface="Karla"/>
                <a:cs typeface="Karla"/>
                <a:sym typeface="Karla"/>
              </a:defRPr>
            </a:lvl6pPr>
            <a:lvl7pPr lvl="6" algn="r" rtl="0">
              <a:buNone/>
              <a:defRPr sz="800">
                <a:solidFill>
                  <a:srgbClr val="999999"/>
                </a:solidFill>
                <a:latin typeface="Karla"/>
                <a:ea typeface="Karla"/>
                <a:cs typeface="Karla"/>
                <a:sym typeface="Karla"/>
              </a:defRPr>
            </a:lvl7pPr>
            <a:lvl8pPr lvl="7" algn="r" rtl="0">
              <a:buNone/>
              <a:defRPr sz="800">
                <a:solidFill>
                  <a:srgbClr val="999999"/>
                </a:solidFill>
                <a:latin typeface="Karla"/>
                <a:ea typeface="Karla"/>
                <a:cs typeface="Karla"/>
                <a:sym typeface="Karla"/>
              </a:defRPr>
            </a:lvl8pPr>
            <a:lvl9pPr lvl="8" algn="r" rtl="0">
              <a:buNone/>
              <a:defRPr sz="800">
                <a:solidFill>
                  <a:srgbClr val="999999"/>
                </a:solidFill>
                <a:latin typeface="Karla"/>
                <a:ea typeface="Karla"/>
                <a:cs typeface="Karla"/>
                <a:sym typeface="Karl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U 1">
  <p:cSld name="BLANK_1">
    <p:spTree>
      <p:nvGrpSpPr>
        <p:cNvPr id="1" name="Shape 325"/>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56"/>
          <p:cNvSpPr txBox="1">
            <a:spLocks noGrp="1"/>
          </p:cNvSpPr>
          <p:nvPr>
            <p:ph type="body" idx="1"/>
          </p:nvPr>
        </p:nvSpPr>
        <p:spPr>
          <a:xfrm>
            <a:off x="311700" y="4230575"/>
            <a:ext cx="5998800" cy="605100"/>
          </a:xfrm>
          <a:prstGeom prst="rect">
            <a:avLst/>
          </a:prstGeom>
        </p:spPr>
        <p:txBody>
          <a:bodyPr spcFirstLastPara="1" wrap="square" lIns="0" tIns="0" rIns="0" bIns="0"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328" name="Google Shape;328;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9"/>
        <p:cNvGrpSpPr/>
        <p:nvPr/>
      </p:nvGrpSpPr>
      <p:grpSpPr>
        <a:xfrm>
          <a:off x="0" y="0"/>
          <a:ext cx="0" cy="0"/>
          <a:chOff x="0" y="0"/>
          <a:chExt cx="0" cy="0"/>
        </a:xfrm>
      </p:grpSpPr>
      <p:sp>
        <p:nvSpPr>
          <p:cNvPr id="330" name="Google Shape;330;p5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1" name="Google Shape;331;p5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AutoNum type="arabicPeriod"/>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2" name="Google Shape;332;p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3" name="Google Shape;333;p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4" name="Google Shape;334;p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01 Cover (white)">
  <p:cSld name="Jstor Cover_2">
    <p:bg>
      <p:bgPr>
        <a:solidFill>
          <a:schemeClr val="lt1"/>
        </a:solidFill>
        <a:effectLst/>
      </p:bgPr>
    </p:bg>
    <p:spTree>
      <p:nvGrpSpPr>
        <p:cNvPr id="1" name="Shape 335"/>
        <p:cNvGrpSpPr/>
        <p:nvPr/>
      </p:nvGrpSpPr>
      <p:grpSpPr>
        <a:xfrm>
          <a:off x="0" y="0"/>
          <a:ext cx="0" cy="0"/>
          <a:chOff x="0" y="0"/>
          <a:chExt cx="0" cy="0"/>
        </a:xfrm>
      </p:grpSpPr>
      <p:sp>
        <p:nvSpPr>
          <p:cNvPr id="336" name="Google Shape;336;p58"/>
          <p:cNvSpPr txBox="1">
            <a:spLocks noGrp="1"/>
          </p:cNvSpPr>
          <p:nvPr>
            <p:ph type="title"/>
          </p:nvPr>
        </p:nvSpPr>
        <p:spPr>
          <a:xfrm>
            <a:off x="699715" y="1339969"/>
            <a:ext cx="6217800" cy="17373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5000"/>
              <a:buFont typeface="Times"/>
              <a:buNone/>
              <a:defRPr sz="5000"/>
            </a:lvl1pPr>
            <a:lvl2pPr lvl="1" rtl="0">
              <a:spcBef>
                <a:spcPts val="0"/>
              </a:spcBef>
              <a:spcAft>
                <a:spcPts val="0"/>
              </a:spcAft>
              <a:buClr>
                <a:schemeClr val="dk1"/>
              </a:buClr>
              <a:buSzPts val="5000"/>
              <a:buFont typeface="Times"/>
              <a:buNone/>
              <a:defRPr sz="5000">
                <a:latin typeface="Times"/>
                <a:ea typeface="Times"/>
                <a:cs typeface="Times"/>
                <a:sym typeface="Times"/>
              </a:defRPr>
            </a:lvl2pPr>
            <a:lvl3pPr lvl="2" rtl="0">
              <a:spcBef>
                <a:spcPts val="0"/>
              </a:spcBef>
              <a:spcAft>
                <a:spcPts val="0"/>
              </a:spcAft>
              <a:buClr>
                <a:schemeClr val="dk1"/>
              </a:buClr>
              <a:buSzPts val="5000"/>
              <a:buFont typeface="Times"/>
              <a:buNone/>
              <a:defRPr sz="5000">
                <a:latin typeface="Times"/>
                <a:ea typeface="Times"/>
                <a:cs typeface="Times"/>
                <a:sym typeface="Times"/>
              </a:defRPr>
            </a:lvl3pPr>
            <a:lvl4pPr lvl="3" rtl="0">
              <a:spcBef>
                <a:spcPts val="0"/>
              </a:spcBef>
              <a:spcAft>
                <a:spcPts val="0"/>
              </a:spcAft>
              <a:buClr>
                <a:schemeClr val="dk1"/>
              </a:buClr>
              <a:buSzPts val="5000"/>
              <a:buFont typeface="Times"/>
              <a:buNone/>
              <a:defRPr sz="5000">
                <a:latin typeface="Times"/>
                <a:ea typeface="Times"/>
                <a:cs typeface="Times"/>
                <a:sym typeface="Times"/>
              </a:defRPr>
            </a:lvl4pPr>
            <a:lvl5pPr lvl="4" rtl="0">
              <a:spcBef>
                <a:spcPts val="0"/>
              </a:spcBef>
              <a:spcAft>
                <a:spcPts val="0"/>
              </a:spcAft>
              <a:buClr>
                <a:schemeClr val="dk1"/>
              </a:buClr>
              <a:buSzPts val="5000"/>
              <a:buFont typeface="Times"/>
              <a:buNone/>
              <a:defRPr sz="5000">
                <a:latin typeface="Times"/>
                <a:ea typeface="Times"/>
                <a:cs typeface="Times"/>
                <a:sym typeface="Times"/>
              </a:defRPr>
            </a:lvl5pPr>
            <a:lvl6pPr lvl="5" rtl="0">
              <a:spcBef>
                <a:spcPts val="0"/>
              </a:spcBef>
              <a:spcAft>
                <a:spcPts val="0"/>
              </a:spcAft>
              <a:buClr>
                <a:schemeClr val="dk1"/>
              </a:buClr>
              <a:buSzPts val="5000"/>
              <a:buFont typeface="Times"/>
              <a:buNone/>
              <a:defRPr sz="5000">
                <a:latin typeface="Times"/>
                <a:ea typeface="Times"/>
                <a:cs typeface="Times"/>
                <a:sym typeface="Times"/>
              </a:defRPr>
            </a:lvl6pPr>
            <a:lvl7pPr lvl="6" rtl="0">
              <a:spcBef>
                <a:spcPts val="0"/>
              </a:spcBef>
              <a:spcAft>
                <a:spcPts val="0"/>
              </a:spcAft>
              <a:buClr>
                <a:schemeClr val="dk1"/>
              </a:buClr>
              <a:buSzPts val="5000"/>
              <a:buFont typeface="Times"/>
              <a:buNone/>
              <a:defRPr sz="5000">
                <a:latin typeface="Times"/>
                <a:ea typeface="Times"/>
                <a:cs typeface="Times"/>
                <a:sym typeface="Times"/>
              </a:defRPr>
            </a:lvl7pPr>
            <a:lvl8pPr lvl="7" rtl="0">
              <a:spcBef>
                <a:spcPts val="0"/>
              </a:spcBef>
              <a:spcAft>
                <a:spcPts val="0"/>
              </a:spcAft>
              <a:buClr>
                <a:schemeClr val="dk1"/>
              </a:buClr>
              <a:buSzPts val="5000"/>
              <a:buFont typeface="Times"/>
              <a:buNone/>
              <a:defRPr sz="5000">
                <a:latin typeface="Times"/>
                <a:ea typeface="Times"/>
                <a:cs typeface="Times"/>
                <a:sym typeface="Times"/>
              </a:defRPr>
            </a:lvl8pPr>
            <a:lvl9pPr lvl="8" rtl="0">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337" name="Google Shape;337;p58"/>
          <p:cNvSpPr txBox="1">
            <a:spLocks noGrp="1"/>
          </p:cNvSpPr>
          <p:nvPr>
            <p:ph type="subTitle" idx="1"/>
          </p:nvPr>
        </p:nvSpPr>
        <p:spPr>
          <a:xfrm>
            <a:off x="704088" y="3675888"/>
            <a:ext cx="3612000" cy="1737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200"/>
              <a:buNone/>
              <a:defRPr sz="1200" b="1"/>
            </a:lvl1pPr>
            <a:lvl2pPr lvl="1" rtl="0">
              <a:spcBef>
                <a:spcPts val="500"/>
              </a:spcBef>
              <a:spcAft>
                <a:spcPts val="0"/>
              </a:spcAft>
              <a:buClr>
                <a:schemeClr val="dk1"/>
              </a:buClr>
              <a:buSzPts val="1200"/>
              <a:buNone/>
              <a:defRPr sz="1200" b="1"/>
            </a:lvl2pPr>
            <a:lvl3pPr lvl="2" rtl="0">
              <a:spcBef>
                <a:spcPts val="900"/>
              </a:spcBef>
              <a:spcAft>
                <a:spcPts val="0"/>
              </a:spcAft>
              <a:buSzPts val="1200"/>
              <a:buNone/>
              <a:defRPr sz="1200" b="1"/>
            </a:lvl3pPr>
            <a:lvl4pPr lvl="3" rtl="0">
              <a:spcBef>
                <a:spcPts val="900"/>
              </a:spcBef>
              <a:spcAft>
                <a:spcPts val="0"/>
              </a:spcAft>
              <a:buClr>
                <a:schemeClr val="dk1"/>
              </a:buClr>
              <a:buSzPts val="1200"/>
              <a:buNone/>
              <a:defRPr sz="1200" b="1"/>
            </a:lvl4pPr>
            <a:lvl5pPr lvl="4" rtl="0">
              <a:spcBef>
                <a:spcPts val="900"/>
              </a:spcBef>
              <a:spcAft>
                <a:spcPts val="0"/>
              </a:spcAft>
              <a:buClr>
                <a:schemeClr val="dk1"/>
              </a:buClr>
              <a:buSzPts val="1200"/>
              <a:buNone/>
              <a:defRPr sz="1200" b="1"/>
            </a:lvl5pPr>
            <a:lvl6pPr lvl="5" rtl="0">
              <a:spcBef>
                <a:spcPts val="180"/>
              </a:spcBef>
              <a:spcAft>
                <a:spcPts val="0"/>
              </a:spcAft>
              <a:buClr>
                <a:schemeClr val="dk1"/>
              </a:buClr>
              <a:buSzPts val="1200"/>
              <a:buNone/>
              <a:defRPr sz="1200" b="1"/>
            </a:lvl6pPr>
            <a:lvl7pPr lvl="6" rtl="0">
              <a:spcBef>
                <a:spcPts val="180"/>
              </a:spcBef>
              <a:spcAft>
                <a:spcPts val="0"/>
              </a:spcAft>
              <a:buClr>
                <a:schemeClr val="dk1"/>
              </a:buClr>
              <a:buSzPts val="1200"/>
              <a:buNone/>
              <a:defRPr sz="1200" b="1"/>
            </a:lvl7pPr>
            <a:lvl8pPr lvl="7" rtl="0">
              <a:spcBef>
                <a:spcPts val="180"/>
              </a:spcBef>
              <a:spcAft>
                <a:spcPts val="0"/>
              </a:spcAft>
              <a:buClr>
                <a:schemeClr val="dk1"/>
              </a:buClr>
              <a:buSzPts val="1200"/>
              <a:buNone/>
              <a:defRPr sz="1200" b="1"/>
            </a:lvl8pPr>
            <a:lvl9pPr lvl="8" rtl="0">
              <a:spcBef>
                <a:spcPts val="180"/>
              </a:spcBef>
              <a:spcAft>
                <a:spcPts val="0"/>
              </a:spcAft>
              <a:buClr>
                <a:schemeClr val="dk1"/>
              </a:buClr>
              <a:buSzPts val="1200"/>
              <a:buNone/>
              <a:defRPr sz="1200" b="1"/>
            </a:lvl9pPr>
          </a:lstStyle>
          <a:p>
            <a:endParaRPr/>
          </a:p>
        </p:txBody>
      </p:sp>
      <p:sp>
        <p:nvSpPr>
          <p:cNvPr id="338" name="Google Shape;338;p58"/>
          <p:cNvSpPr txBox="1">
            <a:spLocks noGrp="1"/>
          </p:cNvSpPr>
          <p:nvPr>
            <p:ph type="subTitle" idx="2"/>
          </p:nvPr>
        </p:nvSpPr>
        <p:spPr>
          <a:xfrm>
            <a:off x="704088" y="3886200"/>
            <a:ext cx="3612000" cy="1737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200"/>
              <a:buNone/>
              <a:defRPr sz="1200"/>
            </a:lvl1pPr>
            <a:lvl2pPr lvl="1" rtl="0">
              <a:spcBef>
                <a:spcPts val="500"/>
              </a:spcBef>
              <a:spcAft>
                <a:spcPts val="0"/>
              </a:spcAft>
              <a:buClr>
                <a:schemeClr val="dk1"/>
              </a:buClr>
              <a:buSzPts val="1200"/>
              <a:buNone/>
              <a:defRPr sz="1200"/>
            </a:lvl2pPr>
            <a:lvl3pPr lvl="2" rtl="0">
              <a:spcBef>
                <a:spcPts val="900"/>
              </a:spcBef>
              <a:spcAft>
                <a:spcPts val="0"/>
              </a:spcAft>
              <a:buSzPts val="1200"/>
              <a:buNone/>
              <a:defRPr sz="1200"/>
            </a:lvl3pPr>
            <a:lvl4pPr lvl="3" rtl="0">
              <a:spcBef>
                <a:spcPts val="900"/>
              </a:spcBef>
              <a:spcAft>
                <a:spcPts val="0"/>
              </a:spcAft>
              <a:buClr>
                <a:schemeClr val="dk1"/>
              </a:buClr>
              <a:buSzPts val="1200"/>
              <a:buNone/>
              <a:defRPr sz="1200"/>
            </a:lvl4pPr>
            <a:lvl5pPr lvl="4" rtl="0">
              <a:spcBef>
                <a:spcPts val="900"/>
              </a:spcBef>
              <a:spcAft>
                <a:spcPts val="0"/>
              </a:spcAft>
              <a:buClr>
                <a:schemeClr val="dk1"/>
              </a:buClr>
              <a:buSzPts val="1200"/>
              <a:buNone/>
              <a:defRPr sz="1200"/>
            </a:lvl5pPr>
            <a:lvl6pPr lvl="5" rtl="0">
              <a:spcBef>
                <a:spcPts val="180"/>
              </a:spcBef>
              <a:spcAft>
                <a:spcPts val="0"/>
              </a:spcAft>
              <a:buClr>
                <a:schemeClr val="dk1"/>
              </a:buClr>
              <a:buSzPts val="1200"/>
              <a:buNone/>
              <a:defRPr sz="1200"/>
            </a:lvl6pPr>
            <a:lvl7pPr lvl="6" rtl="0">
              <a:spcBef>
                <a:spcPts val="180"/>
              </a:spcBef>
              <a:spcAft>
                <a:spcPts val="0"/>
              </a:spcAft>
              <a:buClr>
                <a:schemeClr val="dk1"/>
              </a:buClr>
              <a:buSzPts val="1200"/>
              <a:buNone/>
              <a:defRPr sz="1200"/>
            </a:lvl7pPr>
            <a:lvl8pPr lvl="7" rtl="0">
              <a:spcBef>
                <a:spcPts val="180"/>
              </a:spcBef>
              <a:spcAft>
                <a:spcPts val="0"/>
              </a:spcAft>
              <a:buClr>
                <a:schemeClr val="dk1"/>
              </a:buClr>
              <a:buSzPts val="1200"/>
              <a:buNone/>
              <a:defRPr sz="1200"/>
            </a:lvl8pPr>
            <a:lvl9pPr lvl="8" rtl="0">
              <a:spcBef>
                <a:spcPts val="180"/>
              </a:spcBef>
              <a:spcAft>
                <a:spcPts val="0"/>
              </a:spcAft>
              <a:buClr>
                <a:schemeClr val="dk1"/>
              </a:buClr>
              <a:buSzPts val="1200"/>
              <a:buNone/>
              <a:defRPr sz="1200"/>
            </a:lvl9pPr>
          </a:lstStyle>
          <a:p>
            <a:endParaRPr/>
          </a:p>
        </p:txBody>
      </p:sp>
      <p:sp>
        <p:nvSpPr>
          <p:cNvPr id="339" name="Google Shape;339;p58"/>
          <p:cNvSpPr txBox="1">
            <a:spLocks noGrp="1"/>
          </p:cNvSpPr>
          <p:nvPr>
            <p:ph type="subTitle" idx="3"/>
          </p:nvPr>
        </p:nvSpPr>
        <p:spPr>
          <a:xfrm>
            <a:off x="704088" y="4315968"/>
            <a:ext cx="3612000" cy="1737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200"/>
              <a:buNone/>
              <a:defRPr sz="1200"/>
            </a:lvl1pPr>
            <a:lvl2pPr lvl="1" rtl="0">
              <a:spcBef>
                <a:spcPts val="500"/>
              </a:spcBef>
              <a:spcAft>
                <a:spcPts val="0"/>
              </a:spcAft>
              <a:buClr>
                <a:schemeClr val="dk1"/>
              </a:buClr>
              <a:buSzPts val="1200"/>
              <a:buNone/>
              <a:defRPr sz="1200"/>
            </a:lvl2pPr>
            <a:lvl3pPr lvl="2" rtl="0">
              <a:spcBef>
                <a:spcPts val="900"/>
              </a:spcBef>
              <a:spcAft>
                <a:spcPts val="0"/>
              </a:spcAft>
              <a:buSzPts val="1200"/>
              <a:buNone/>
              <a:defRPr sz="1200"/>
            </a:lvl3pPr>
            <a:lvl4pPr lvl="3" rtl="0">
              <a:spcBef>
                <a:spcPts val="900"/>
              </a:spcBef>
              <a:spcAft>
                <a:spcPts val="0"/>
              </a:spcAft>
              <a:buClr>
                <a:schemeClr val="dk1"/>
              </a:buClr>
              <a:buSzPts val="1200"/>
              <a:buNone/>
              <a:defRPr sz="1200"/>
            </a:lvl4pPr>
            <a:lvl5pPr lvl="4" rtl="0">
              <a:spcBef>
                <a:spcPts val="900"/>
              </a:spcBef>
              <a:spcAft>
                <a:spcPts val="0"/>
              </a:spcAft>
              <a:buClr>
                <a:schemeClr val="dk1"/>
              </a:buClr>
              <a:buSzPts val="1200"/>
              <a:buNone/>
              <a:defRPr sz="1200"/>
            </a:lvl5pPr>
            <a:lvl6pPr lvl="5" rtl="0">
              <a:spcBef>
                <a:spcPts val="180"/>
              </a:spcBef>
              <a:spcAft>
                <a:spcPts val="0"/>
              </a:spcAft>
              <a:buClr>
                <a:schemeClr val="dk1"/>
              </a:buClr>
              <a:buSzPts val="1200"/>
              <a:buNone/>
              <a:defRPr sz="1200"/>
            </a:lvl6pPr>
            <a:lvl7pPr lvl="6" rtl="0">
              <a:spcBef>
                <a:spcPts val="180"/>
              </a:spcBef>
              <a:spcAft>
                <a:spcPts val="0"/>
              </a:spcAft>
              <a:buClr>
                <a:schemeClr val="dk1"/>
              </a:buClr>
              <a:buSzPts val="1200"/>
              <a:buNone/>
              <a:defRPr sz="1200"/>
            </a:lvl7pPr>
            <a:lvl8pPr lvl="7" rtl="0">
              <a:spcBef>
                <a:spcPts val="180"/>
              </a:spcBef>
              <a:spcAft>
                <a:spcPts val="0"/>
              </a:spcAft>
              <a:buClr>
                <a:schemeClr val="dk1"/>
              </a:buClr>
              <a:buSzPts val="1200"/>
              <a:buNone/>
              <a:defRPr sz="1200"/>
            </a:lvl8pPr>
            <a:lvl9pPr lvl="8" rtl="0">
              <a:spcBef>
                <a:spcPts val="180"/>
              </a:spcBef>
              <a:spcAft>
                <a:spcPts val="0"/>
              </a:spcAft>
              <a:buClr>
                <a:schemeClr val="dk1"/>
              </a:buClr>
              <a:buSzPts val="1200"/>
              <a:buNone/>
              <a:defRPr sz="1200"/>
            </a:lvl9pPr>
          </a:lstStyle>
          <a:p>
            <a:endParaRPr/>
          </a:p>
        </p:txBody>
      </p:sp>
      <p:pic>
        <p:nvPicPr>
          <p:cNvPr id="340" name="Google Shape;340;p58"/>
          <p:cNvPicPr preferRelativeResize="0"/>
          <p:nvPr/>
        </p:nvPicPr>
        <p:blipFill rotWithShape="1">
          <a:blip r:embed="rId2">
            <a:alphaModFix/>
          </a:blip>
          <a:srcRect/>
          <a:stretch/>
        </p:blipFill>
        <p:spPr>
          <a:xfrm>
            <a:off x="671000" y="647425"/>
            <a:ext cx="1476888" cy="324926"/>
          </a:xfrm>
          <a:prstGeom prst="rect">
            <a:avLst/>
          </a:prstGeom>
          <a:noFill/>
          <a:ln>
            <a:noFill/>
          </a:ln>
        </p:spPr>
      </p:pic>
      <p:sp>
        <p:nvSpPr>
          <p:cNvPr id="341" name="Google Shape;341;p58"/>
          <p:cNvSpPr/>
          <p:nvPr/>
        </p:nvSpPr>
        <p:spPr>
          <a:xfrm flipH="1">
            <a:off x="7737300" y="3736825"/>
            <a:ext cx="1406700" cy="1406700"/>
          </a:xfrm>
          <a:prstGeom prst="rtTriangle">
            <a:avLst/>
          </a:prstGeom>
          <a:solidFill>
            <a:srgbClr val="00AFEF"/>
          </a:solidFill>
          <a:ln>
            <a:noFill/>
          </a:ln>
        </p:spPr>
        <p:txBody>
          <a:bodyPr spcFirstLastPara="1" wrap="square" lIns="91425" tIns="91425" rIns="91425" bIns="91425" anchor="ctr" anchorCtr="0">
            <a:noAutofit/>
          </a:bodyPr>
          <a:lstStyle/>
          <a:p>
            <a:pPr marL="0" marR="0" lvl="0" indent="0" algn="l" rtl="0">
              <a:lnSpc>
                <a:spcPct val="95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2"/>
        <p:cNvGrpSpPr/>
        <p:nvPr/>
      </p:nvGrpSpPr>
      <p:grpSpPr>
        <a:xfrm>
          <a:off x="0" y="0"/>
          <a:ext cx="0" cy="0"/>
          <a:chOff x="0" y="0"/>
          <a:chExt cx="0" cy="0"/>
        </a:xfrm>
      </p:grpSpPr>
      <p:sp>
        <p:nvSpPr>
          <p:cNvPr id="343" name="Google Shape;343;p59"/>
          <p:cNvSpPr txBox="1">
            <a:spLocks noGrp="1"/>
          </p:cNvSpPr>
          <p:nvPr>
            <p:ph type="title"/>
          </p:nvPr>
        </p:nvSpPr>
        <p:spPr>
          <a:xfrm>
            <a:off x="610350" y="564000"/>
            <a:ext cx="3948900" cy="921900"/>
          </a:xfrm>
          <a:prstGeom prst="rect">
            <a:avLst/>
          </a:prstGeom>
        </p:spPr>
        <p:txBody>
          <a:bodyPr spcFirstLastPara="1" wrap="square" lIns="0" tIns="0" rIns="0" bIns="0" anchor="t" anchorCtr="0">
            <a:noAutofit/>
          </a:bodyPr>
          <a:lstStyle>
            <a:lvl1pPr lvl="0" rtl="0">
              <a:spcBef>
                <a:spcPts val="0"/>
              </a:spcBef>
              <a:spcAft>
                <a:spcPts val="0"/>
              </a:spcAft>
              <a:buSzPts val="1400"/>
              <a:buNone/>
              <a:defRPr sz="3600">
                <a:latin typeface="Times New Roman"/>
                <a:ea typeface="Times New Roman"/>
                <a:cs typeface="Times New Roman"/>
                <a:sym typeface="Times New Roman"/>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59"/>
          <p:cNvSpPr txBox="1">
            <a:spLocks noGrp="1"/>
          </p:cNvSpPr>
          <p:nvPr>
            <p:ph type="body" idx="1"/>
          </p:nvPr>
        </p:nvSpPr>
        <p:spPr>
          <a:xfrm>
            <a:off x="460600" y="1152475"/>
            <a:ext cx="3930000" cy="34164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304800" rtl="0">
              <a:spcBef>
                <a:spcPts val="500"/>
              </a:spcBef>
              <a:spcAft>
                <a:spcPts val="0"/>
              </a:spcAft>
              <a:buSzPts val="1200"/>
              <a:buChar char="●"/>
              <a:defRPr sz="1200"/>
            </a:lvl2pPr>
            <a:lvl3pPr marL="1371600" lvl="2" indent="-304800" rtl="0">
              <a:spcBef>
                <a:spcPts val="900"/>
              </a:spcBef>
              <a:spcAft>
                <a:spcPts val="0"/>
              </a:spcAft>
              <a:buSzPts val="1200"/>
              <a:buAutoNum type="arabicPeriod"/>
              <a:defRPr sz="1200"/>
            </a:lvl3pPr>
            <a:lvl4pPr marL="1828800" lvl="3" indent="-304800" rtl="0">
              <a:spcBef>
                <a:spcPts val="900"/>
              </a:spcBef>
              <a:spcAft>
                <a:spcPts val="0"/>
              </a:spcAft>
              <a:buSzPts val="1200"/>
              <a:buChar char="•"/>
              <a:defRPr sz="1200"/>
            </a:lvl4pPr>
            <a:lvl5pPr marL="2286000" lvl="4" indent="-304800" rtl="0">
              <a:spcBef>
                <a:spcPts val="900"/>
              </a:spcBef>
              <a:spcAft>
                <a:spcPts val="0"/>
              </a:spcAft>
              <a:buSzPts val="1200"/>
              <a:buChar char="•"/>
              <a:defRPr sz="1200"/>
            </a:lvl5pPr>
            <a:lvl6pPr marL="2743200" lvl="5" indent="-304800" rtl="0">
              <a:spcBef>
                <a:spcPts val="180"/>
              </a:spcBef>
              <a:spcAft>
                <a:spcPts val="0"/>
              </a:spcAft>
              <a:buSzPts val="1200"/>
              <a:buChar char="­"/>
              <a:defRPr sz="1200"/>
            </a:lvl6pPr>
            <a:lvl7pPr marL="3200400" lvl="6" indent="-304800" rtl="0">
              <a:spcBef>
                <a:spcPts val="180"/>
              </a:spcBef>
              <a:spcAft>
                <a:spcPts val="0"/>
              </a:spcAft>
              <a:buSzPts val="1200"/>
              <a:buChar char="­"/>
              <a:defRPr sz="1200"/>
            </a:lvl7pPr>
            <a:lvl8pPr marL="3657600" lvl="7" indent="-304800" rtl="0">
              <a:spcBef>
                <a:spcPts val="180"/>
              </a:spcBef>
              <a:spcAft>
                <a:spcPts val="0"/>
              </a:spcAft>
              <a:buSzPts val="1200"/>
              <a:buChar char="­"/>
              <a:defRPr sz="1200"/>
            </a:lvl8pPr>
            <a:lvl9pPr marL="4114800" lvl="8" indent="-304800" rtl="0">
              <a:spcBef>
                <a:spcPts val="180"/>
              </a:spcBef>
              <a:spcAft>
                <a:spcPts val="0"/>
              </a:spcAft>
              <a:buSzPts val="1200"/>
              <a:buChar char="­"/>
              <a:defRPr sz="1200"/>
            </a:lvl9pPr>
          </a:lstStyle>
          <a:p>
            <a:endParaRPr/>
          </a:p>
        </p:txBody>
      </p:sp>
      <p:sp>
        <p:nvSpPr>
          <p:cNvPr id="345" name="Google Shape;345;p59"/>
          <p:cNvSpPr txBox="1">
            <a:spLocks noGrp="1"/>
          </p:cNvSpPr>
          <p:nvPr>
            <p:ph type="body" idx="2"/>
          </p:nvPr>
        </p:nvSpPr>
        <p:spPr>
          <a:xfrm>
            <a:off x="4832400" y="1152475"/>
            <a:ext cx="3999900" cy="34164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304800" rtl="0">
              <a:spcBef>
                <a:spcPts val="500"/>
              </a:spcBef>
              <a:spcAft>
                <a:spcPts val="0"/>
              </a:spcAft>
              <a:buSzPts val="1200"/>
              <a:buChar char="●"/>
              <a:defRPr sz="1200"/>
            </a:lvl2pPr>
            <a:lvl3pPr marL="1371600" lvl="2" indent="-304800" rtl="0">
              <a:spcBef>
                <a:spcPts val="900"/>
              </a:spcBef>
              <a:spcAft>
                <a:spcPts val="0"/>
              </a:spcAft>
              <a:buSzPts val="1200"/>
              <a:buAutoNum type="arabicPeriod"/>
              <a:defRPr sz="1200"/>
            </a:lvl3pPr>
            <a:lvl4pPr marL="1828800" lvl="3" indent="-304800" rtl="0">
              <a:spcBef>
                <a:spcPts val="900"/>
              </a:spcBef>
              <a:spcAft>
                <a:spcPts val="0"/>
              </a:spcAft>
              <a:buSzPts val="1200"/>
              <a:buChar char="•"/>
              <a:defRPr sz="1200"/>
            </a:lvl4pPr>
            <a:lvl5pPr marL="2286000" lvl="4" indent="-304800" rtl="0">
              <a:spcBef>
                <a:spcPts val="900"/>
              </a:spcBef>
              <a:spcAft>
                <a:spcPts val="0"/>
              </a:spcAft>
              <a:buSzPts val="1200"/>
              <a:buChar char="•"/>
              <a:defRPr sz="1200"/>
            </a:lvl5pPr>
            <a:lvl6pPr marL="2743200" lvl="5" indent="-304800" rtl="0">
              <a:spcBef>
                <a:spcPts val="180"/>
              </a:spcBef>
              <a:spcAft>
                <a:spcPts val="0"/>
              </a:spcAft>
              <a:buSzPts val="1200"/>
              <a:buChar char="­"/>
              <a:defRPr sz="1200"/>
            </a:lvl6pPr>
            <a:lvl7pPr marL="3200400" lvl="6" indent="-304800" rtl="0">
              <a:spcBef>
                <a:spcPts val="180"/>
              </a:spcBef>
              <a:spcAft>
                <a:spcPts val="0"/>
              </a:spcAft>
              <a:buSzPts val="1200"/>
              <a:buChar char="­"/>
              <a:defRPr sz="1200"/>
            </a:lvl7pPr>
            <a:lvl8pPr marL="3657600" lvl="7" indent="-304800" rtl="0">
              <a:spcBef>
                <a:spcPts val="180"/>
              </a:spcBef>
              <a:spcAft>
                <a:spcPts val="0"/>
              </a:spcAft>
              <a:buSzPts val="1200"/>
              <a:buChar char="­"/>
              <a:defRPr sz="1200"/>
            </a:lvl8pPr>
            <a:lvl9pPr marL="4114800" lvl="8" indent="-304800" rtl="0">
              <a:spcBef>
                <a:spcPts val="180"/>
              </a:spcBef>
              <a:spcAft>
                <a:spcPts val="0"/>
              </a:spcAft>
              <a:buSzPts val="1200"/>
              <a:buChar char="­"/>
              <a:defRPr sz="1200"/>
            </a:lvl9pPr>
          </a:lstStyle>
          <a:p>
            <a:endParaRPr/>
          </a:p>
        </p:txBody>
      </p:sp>
      <p:sp>
        <p:nvSpPr>
          <p:cNvPr id="346" name="Google Shape;346;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01 Cover (red)">
  <p:cSld name="Jstor Cover (Red)">
    <p:bg>
      <p:bgPr>
        <a:solidFill>
          <a:schemeClr val="accent2"/>
        </a:solidFill>
        <a:effectLst/>
      </p:bgPr>
    </p:bg>
    <p:spTree>
      <p:nvGrpSpPr>
        <p:cNvPr id="1" name="Shape 350"/>
        <p:cNvGrpSpPr/>
        <p:nvPr/>
      </p:nvGrpSpPr>
      <p:grpSpPr>
        <a:xfrm>
          <a:off x="0" y="0"/>
          <a:ext cx="0" cy="0"/>
          <a:chOff x="0" y="0"/>
          <a:chExt cx="0" cy="0"/>
        </a:xfrm>
      </p:grpSpPr>
      <p:pic>
        <p:nvPicPr>
          <p:cNvPr id="351" name="Google Shape;351;p6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52" name="Google Shape;352;p61"/>
          <p:cNvPicPr preferRelativeResize="0"/>
          <p:nvPr/>
        </p:nvPicPr>
        <p:blipFill rotWithShape="1">
          <a:blip r:embed="rId3">
            <a:alphaModFix/>
          </a:blip>
          <a:srcRect/>
          <a:stretch/>
        </p:blipFill>
        <p:spPr>
          <a:xfrm>
            <a:off x="538994" y="-36451"/>
            <a:ext cx="1027870" cy="1027848"/>
          </a:xfrm>
          <a:prstGeom prst="rect">
            <a:avLst/>
          </a:prstGeom>
          <a:noFill/>
          <a:ln>
            <a:noFill/>
          </a:ln>
        </p:spPr>
      </p:pic>
      <p:sp>
        <p:nvSpPr>
          <p:cNvPr id="353" name="Google Shape;353;p61"/>
          <p:cNvSpPr txBox="1">
            <a:spLocks noGrp="1"/>
          </p:cNvSpPr>
          <p:nvPr>
            <p:ph type="title"/>
          </p:nvPr>
        </p:nvSpPr>
        <p:spPr>
          <a:xfrm>
            <a:off x="699715" y="1339969"/>
            <a:ext cx="6217800" cy="17373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lt1"/>
              </a:buClr>
              <a:buSzPts val="5000"/>
              <a:buFont typeface="Times"/>
              <a:buNone/>
              <a:defRPr sz="5000">
                <a:solidFill>
                  <a:schemeClr val="lt1"/>
                </a:solidFill>
              </a:defRPr>
            </a:lvl1pPr>
            <a:lvl2pPr lvl="1"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354" name="Google Shape;354;p61"/>
          <p:cNvSpPr txBox="1">
            <a:spLocks noGrp="1"/>
          </p:cNvSpPr>
          <p:nvPr>
            <p:ph type="subTitle" idx="1"/>
          </p:nvPr>
        </p:nvSpPr>
        <p:spPr>
          <a:xfrm>
            <a:off x="704088" y="3675888"/>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1200"/>
              <a:buNone/>
              <a:defRPr sz="1200" b="1">
                <a:solidFill>
                  <a:schemeClr val="lt1"/>
                </a:solidFill>
              </a:defRPr>
            </a:lvl1pPr>
            <a:lvl2pPr lvl="1" algn="l" rtl="0">
              <a:lnSpc>
                <a:spcPct val="95000"/>
              </a:lnSpc>
              <a:spcBef>
                <a:spcPts val="500"/>
              </a:spcBef>
              <a:spcAft>
                <a:spcPts val="0"/>
              </a:spcAft>
              <a:buClr>
                <a:schemeClr val="lt1"/>
              </a:buClr>
              <a:buSzPts val="1200"/>
              <a:buNone/>
              <a:defRPr sz="1200" b="1">
                <a:solidFill>
                  <a:schemeClr val="lt1"/>
                </a:solidFill>
              </a:defRPr>
            </a:lvl2pPr>
            <a:lvl3pPr lvl="2" algn="l" rtl="0">
              <a:lnSpc>
                <a:spcPct val="100000"/>
              </a:lnSpc>
              <a:spcBef>
                <a:spcPts val="900"/>
              </a:spcBef>
              <a:spcAft>
                <a:spcPts val="0"/>
              </a:spcAft>
              <a:buClr>
                <a:schemeClr val="lt1"/>
              </a:buClr>
              <a:buSzPts val="1200"/>
              <a:buNone/>
              <a:defRPr sz="1200" b="1">
                <a:solidFill>
                  <a:schemeClr val="lt1"/>
                </a:solidFill>
              </a:defRPr>
            </a:lvl3pPr>
            <a:lvl4pPr lvl="3" algn="l" rtl="0">
              <a:lnSpc>
                <a:spcPct val="100000"/>
              </a:lnSpc>
              <a:spcBef>
                <a:spcPts val="900"/>
              </a:spcBef>
              <a:spcAft>
                <a:spcPts val="0"/>
              </a:spcAft>
              <a:buClr>
                <a:schemeClr val="lt1"/>
              </a:buClr>
              <a:buSzPts val="1200"/>
              <a:buNone/>
              <a:defRPr sz="1200" b="1">
                <a:solidFill>
                  <a:schemeClr val="lt1"/>
                </a:solidFill>
              </a:defRPr>
            </a:lvl4pPr>
            <a:lvl5pPr lvl="4" algn="l" rtl="0">
              <a:lnSpc>
                <a:spcPct val="100000"/>
              </a:lnSpc>
              <a:spcBef>
                <a:spcPts val="900"/>
              </a:spcBef>
              <a:spcAft>
                <a:spcPts val="0"/>
              </a:spcAft>
              <a:buClr>
                <a:schemeClr val="lt1"/>
              </a:buClr>
              <a:buSzPts val="1200"/>
              <a:buNone/>
              <a:defRPr sz="1200" b="1">
                <a:solidFill>
                  <a:schemeClr val="lt1"/>
                </a:solidFill>
              </a:defRPr>
            </a:lvl5pPr>
            <a:lvl6pPr lvl="5" algn="l" rtl="0">
              <a:lnSpc>
                <a:spcPct val="100000"/>
              </a:lnSpc>
              <a:spcBef>
                <a:spcPts val="180"/>
              </a:spcBef>
              <a:spcAft>
                <a:spcPts val="0"/>
              </a:spcAft>
              <a:buClr>
                <a:schemeClr val="lt1"/>
              </a:buClr>
              <a:buSzPts val="1200"/>
              <a:buNone/>
              <a:defRPr sz="1200" b="1">
                <a:solidFill>
                  <a:schemeClr val="lt1"/>
                </a:solidFill>
              </a:defRPr>
            </a:lvl6pPr>
            <a:lvl7pPr lvl="6" algn="l" rtl="0">
              <a:lnSpc>
                <a:spcPct val="100000"/>
              </a:lnSpc>
              <a:spcBef>
                <a:spcPts val="180"/>
              </a:spcBef>
              <a:spcAft>
                <a:spcPts val="0"/>
              </a:spcAft>
              <a:buClr>
                <a:schemeClr val="lt1"/>
              </a:buClr>
              <a:buSzPts val="1200"/>
              <a:buNone/>
              <a:defRPr sz="1200" b="1">
                <a:solidFill>
                  <a:schemeClr val="lt1"/>
                </a:solidFill>
              </a:defRPr>
            </a:lvl7pPr>
            <a:lvl8pPr lvl="7" algn="l" rtl="0">
              <a:lnSpc>
                <a:spcPct val="100000"/>
              </a:lnSpc>
              <a:spcBef>
                <a:spcPts val="180"/>
              </a:spcBef>
              <a:spcAft>
                <a:spcPts val="0"/>
              </a:spcAft>
              <a:buClr>
                <a:schemeClr val="lt1"/>
              </a:buClr>
              <a:buSzPts val="1200"/>
              <a:buNone/>
              <a:defRPr sz="1200" b="1">
                <a:solidFill>
                  <a:schemeClr val="lt1"/>
                </a:solidFill>
              </a:defRPr>
            </a:lvl8pPr>
            <a:lvl9pPr lvl="8" algn="l" rtl="0">
              <a:lnSpc>
                <a:spcPct val="100000"/>
              </a:lnSpc>
              <a:spcBef>
                <a:spcPts val="180"/>
              </a:spcBef>
              <a:spcAft>
                <a:spcPts val="0"/>
              </a:spcAft>
              <a:buClr>
                <a:schemeClr val="lt1"/>
              </a:buClr>
              <a:buSzPts val="1200"/>
              <a:buNone/>
              <a:defRPr sz="1200" b="1">
                <a:solidFill>
                  <a:schemeClr val="lt1"/>
                </a:solidFill>
              </a:defRPr>
            </a:lvl9pPr>
          </a:lstStyle>
          <a:p>
            <a:endParaRPr/>
          </a:p>
        </p:txBody>
      </p:sp>
      <p:sp>
        <p:nvSpPr>
          <p:cNvPr id="355" name="Google Shape;355;p61"/>
          <p:cNvSpPr txBox="1">
            <a:spLocks noGrp="1"/>
          </p:cNvSpPr>
          <p:nvPr>
            <p:ph type="subTitle" idx="2"/>
          </p:nvPr>
        </p:nvSpPr>
        <p:spPr>
          <a:xfrm>
            <a:off x="704088" y="3886200"/>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1200"/>
              <a:buNone/>
              <a:defRPr sz="1200">
                <a:solidFill>
                  <a:schemeClr val="lt1"/>
                </a:solidFill>
              </a:defRPr>
            </a:lvl1pPr>
            <a:lvl2pPr lvl="1" algn="l" rtl="0">
              <a:lnSpc>
                <a:spcPct val="95000"/>
              </a:lnSpc>
              <a:spcBef>
                <a:spcPts val="500"/>
              </a:spcBef>
              <a:spcAft>
                <a:spcPts val="0"/>
              </a:spcAft>
              <a:buClr>
                <a:schemeClr val="lt1"/>
              </a:buClr>
              <a:buSzPts val="1200"/>
              <a:buNone/>
              <a:defRPr sz="1200">
                <a:solidFill>
                  <a:schemeClr val="lt1"/>
                </a:solidFill>
              </a:defRPr>
            </a:lvl2pPr>
            <a:lvl3pPr lvl="2" algn="l" rtl="0">
              <a:lnSpc>
                <a:spcPct val="100000"/>
              </a:lnSpc>
              <a:spcBef>
                <a:spcPts val="900"/>
              </a:spcBef>
              <a:spcAft>
                <a:spcPts val="0"/>
              </a:spcAft>
              <a:buClr>
                <a:schemeClr val="lt1"/>
              </a:buClr>
              <a:buSzPts val="1200"/>
              <a:buNone/>
              <a:defRPr sz="1200">
                <a:solidFill>
                  <a:schemeClr val="lt1"/>
                </a:solidFill>
              </a:defRPr>
            </a:lvl3pPr>
            <a:lvl4pPr lvl="3" algn="l" rtl="0">
              <a:lnSpc>
                <a:spcPct val="100000"/>
              </a:lnSpc>
              <a:spcBef>
                <a:spcPts val="900"/>
              </a:spcBef>
              <a:spcAft>
                <a:spcPts val="0"/>
              </a:spcAft>
              <a:buClr>
                <a:schemeClr val="lt1"/>
              </a:buClr>
              <a:buSzPts val="1200"/>
              <a:buNone/>
              <a:defRPr sz="1200">
                <a:solidFill>
                  <a:schemeClr val="lt1"/>
                </a:solidFill>
              </a:defRPr>
            </a:lvl4pPr>
            <a:lvl5pPr lvl="4" algn="l" rtl="0">
              <a:lnSpc>
                <a:spcPct val="100000"/>
              </a:lnSpc>
              <a:spcBef>
                <a:spcPts val="900"/>
              </a:spcBef>
              <a:spcAft>
                <a:spcPts val="0"/>
              </a:spcAft>
              <a:buClr>
                <a:schemeClr val="lt1"/>
              </a:buClr>
              <a:buSzPts val="1200"/>
              <a:buNone/>
              <a:defRPr sz="1200">
                <a:solidFill>
                  <a:schemeClr val="lt1"/>
                </a:solidFill>
              </a:defRPr>
            </a:lvl5pPr>
            <a:lvl6pPr lvl="5" algn="l" rtl="0">
              <a:lnSpc>
                <a:spcPct val="100000"/>
              </a:lnSpc>
              <a:spcBef>
                <a:spcPts val="180"/>
              </a:spcBef>
              <a:spcAft>
                <a:spcPts val="0"/>
              </a:spcAft>
              <a:buClr>
                <a:schemeClr val="lt1"/>
              </a:buClr>
              <a:buSzPts val="1200"/>
              <a:buNone/>
              <a:defRPr sz="1200">
                <a:solidFill>
                  <a:schemeClr val="lt1"/>
                </a:solidFill>
              </a:defRPr>
            </a:lvl6pPr>
            <a:lvl7pPr lvl="6" algn="l" rtl="0">
              <a:lnSpc>
                <a:spcPct val="100000"/>
              </a:lnSpc>
              <a:spcBef>
                <a:spcPts val="180"/>
              </a:spcBef>
              <a:spcAft>
                <a:spcPts val="0"/>
              </a:spcAft>
              <a:buClr>
                <a:schemeClr val="lt1"/>
              </a:buClr>
              <a:buSzPts val="1200"/>
              <a:buNone/>
              <a:defRPr sz="1200">
                <a:solidFill>
                  <a:schemeClr val="lt1"/>
                </a:solidFill>
              </a:defRPr>
            </a:lvl7pPr>
            <a:lvl8pPr lvl="7" algn="l" rtl="0">
              <a:lnSpc>
                <a:spcPct val="100000"/>
              </a:lnSpc>
              <a:spcBef>
                <a:spcPts val="180"/>
              </a:spcBef>
              <a:spcAft>
                <a:spcPts val="0"/>
              </a:spcAft>
              <a:buClr>
                <a:schemeClr val="lt1"/>
              </a:buClr>
              <a:buSzPts val="1200"/>
              <a:buNone/>
              <a:defRPr sz="1200">
                <a:solidFill>
                  <a:schemeClr val="lt1"/>
                </a:solidFill>
              </a:defRPr>
            </a:lvl8pPr>
            <a:lvl9pPr lvl="8" algn="l" rtl="0">
              <a:lnSpc>
                <a:spcPct val="100000"/>
              </a:lnSpc>
              <a:spcBef>
                <a:spcPts val="180"/>
              </a:spcBef>
              <a:spcAft>
                <a:spcPts val="0"/>
              </a:spcAft>
              <a:buClr>
                <a:schemeClr val="lt1"/>
              </a:buClr>
              <a:buSzPts val="1200"/>
              <a:buNone/>
              <a:defRPr sz="1200">
                <a:solidFill>
                  <a:schemeClr val="lt1"/>
                </a:solidFill>
              </a:defRPr>
            </a:lvl9pPr>
          </a:lstStyle>
          <a:p>
            <a:endParaRPr/>
          </a:p>
        </p:txBody>
      </p:sp>
      <p:sp>
        <p:nvSpPr>
          <p:cNvPr id="356" name="Google Shape;356;p61"/>
          <p:cNvSpPr txBox="1">
            <a:spLocks noGrp="1"/>
          </p:cNvSpPr>
          <p:nvPr>
            <p:ph type="subTitle" idx="3"/>
          </p:nvPr>
        </p:nvSpPr>
        <p:spPr>
          <a:xfrm>
            <a:off x="704088" y="4315968"/>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1200"/>
              <a:buNone/>
              <a:defRPr sz="1200">
                <a:solidFill>
                  <a:schemeClr val="lt1"/>
                </a:solidFill>
              </a:defRPr>
            </a:lvl1pPr>
            <a:lvl2pPr lvl="1" algn="l" rtl="0">
              <a:lnSpc>
                <a:spcPct val="95000"/>
              </a:lnSpc>
              <a:spcBef>
                <a:spcPts val="500"/>
              </a:spcBef>
              <a:spcAft>
                <a:spcPts val="0"/>
              </a:spcAft>
              <a:buClr>
                <a:schemeClr val="lt1"/>
              </a:buClr>
              <a:buSzPts val="1200"/>
              <a:buNone/>
              <a:defRPr sz="1200">
                <a:solidFill>
                  <a:schemeClr val="lt1"/>
                </a:solidFill>
              </a:defRPr>
            </a:lvl2pPr>
            <a:lvl3pPr lvl="2" algn="l" rtl="0">
              <a:lnSpc>
                <a:spcPct val="100000"/>
              </a:lnSpc>
              <a:spcBef>
                <a:spcPts val="900"/>
              </a:spcBef>
              <a:spcAft>
                <a:spcPts val="0"/>
              </a:spcAft>
              <a:buClr>
                <a:schemeClr val="lt1"/>
              </a:buClr>
              <a:buSzPts val="1200"/>
              <a:buNone/>
              <a:defRPr sz="1200">
                <a:solidFill>
                  <a:schemeClr val="lt1"/>
                </a:solidFill>
              </a:defRPr>
            </a:lvl3pPr>
            <a:lvl4pPr lvl="3" algn="l" rtl="0">
              <a:lnSpc>
                <a:spcPct val="100000"/>
              </a:lnSpc>
              <a:spcBef>
                <a:spcPts val="900"/>
              </a:spcBef>
              <a:spcAft>
                <a:spcPts val="0"/>
              </a:spcAft>
              <a:buClr>
                <a:schemeClr val="lt1"/>
              </a:buClr>
              <a:buSzPts val="1200"/>
              <a:buNone/>
              <a:defRPr sz="1200">
                <a:solidFill>
                  <a:schemeClr val="lt1"/>
                </a:solidFill>
              </a:defRPr>
            </a:lvl4pPr>
            <a:lvl5pPr lvl="4" algn="l" rtl="0">
              <a:lnSpc>
                <a:spcPct val="100000"/>
              </a:lnSpc>
              <a:spcBef>
                <a:spcPts val="900"/>
              </a:spcBef>
              <a:spcAft>
                <a:spcPts val="0"/>
              </a:spcAft>
              <a:buClr>
                <a:schemeClr val="lt1"/>
              </a:buClr>
              <a:buSzPts val="1200"/>
              <a:buNone/>
              <a:defRPr sz="1200">
                <a:solidFill>
                  <a:schemeClr val="lt1"/>
                </a:solidFill>
              </a:defRPr>
            </a:lvl5pPr>
            <a:lvl6pPr lvl="5" algn="l" rtl="0">
              <a:lnSpc>
                <a:spcPct val="100000"/>
              </a:lnSpc>
              <a:spcBef>
                <a:spcPts val="180"/>
              </a:spcBef>
              <a:spcAft>
                <a:spcPts val="0"/>
              </a:spcAft>
              <a:buClr>
                <a:schemeClr val="lt1"/>
              </a:buClr>
              <a:buSzPts val="1200"/>
              <a:buNone/>
              <a:defRPr sz="1200">
                <a:solidFill>
                  <a:schemeClr val="lt1"/>
                </a:solidFill>
              </a:defRPr>
            </a:lvl6pPr>
            <a:lvl7pPr lvl="6" algn="l" rtl="0">
              <a:lnSpc>
                <a:spcPct val="100000"/>
              </a:lnSpc>
              <a:spcBef>
                <a:spcPts val="180"/>
              </a:spcBef>
              <a:spcAft>
                <a:spcPts val="0"/>
              </a:spcAft>
              <a:buClr>
                <a:schemeClr val="lt1"/>
              </a:buClr>
              <a:buSzPts val="1200"/>
              <a:buNone/>
              <a:defRPr sz="1200">
                <a:solidFill>
                  <a:schemeClr val="lt1"/>
                </a:solidFill>
              </a:defRPr>
            </a:lvl7pPr>
            <a:lvl8pPr lvl="7" algn="l" rtl="0">
              <a:lnSpc>
                <a:spcPct val="100000"/>
              </a:lnSpc>
              <a:spcBef>
                <a:spcPts val="180"/>
              </a:spcBef>
              <a:spcAft>
                <a:spcPts val="0"/>
              </a:spcAft>
              <a:buClr>
                <a:schemeClr val="lt1"/>
              </a:buClr>
              <a:buSzPts val="1200"/>
              <a:buNone/>
              <a:defRPr sz="1200">
                <a:solidFill>
                  <a:schemeClr val="lt1"/>
                </a:solidFill>
              </a:defRPr>
            </a:lvl8pPr>
            <a:lvl9pPr lvl="8" algn="l" rtl="0">
              <a:lnSpc>
                <a:spcPct val="100000"/>
              </a:lnSpc>
              <a:spcBef>
                <a:spcPts val="18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23 Text and artwork">
  <p:cSld name="Text Left, Pic Right Vert with Caption">
    <p:bg>
      <p:bgPr>
        <a:solidFill>
          <a:schemeClr val="lt1"/>
        </a:solidFill>
        <a:effectLst/>
      </p:bgPr>
    </p:bg>
    <p:spTree>
      <p:nvGrpSpPr>
        <p:cNvPr id="1" name="Shape 34"/>
        <p:cNvGrpSpPr/>
        <p:nvPr/>
      </p:nvGrpSpPr>
      <p:grpSpPr>
        <a:xfrm>
          <a:off x="0" y="0"/>
          <a:ext cx="0" cy="0"/>
          <a:chOff x="0" y="0"/>
          <a:chExt cx="0" cy="0"/>
        </a:xfrm>
      </p:grpSpPr>
      <p:sp>
        <p:nvSpPr>
          <p:cNvPr id="35" name="Google Shape;35;p7"/>
          <p:cNvSpPr txBox="1">
            <a:spLocks noGrp="1"/>
          </p:cNvSpPr>
          <p:nvPr>
            <p:ph type="body" idx="1"/>
          </p:nvPr>
        </p:nvSpPr>
        <p:spPr>
          <a:xfrm>
            <a:off x="5426425" y="4102315"/>
            <a:ext cx="2488800" cy="376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800" b="0" i="1">
                <a:solidFill>
                  <a:schemeClr val="dk2"/>
                </a:solidFill>
                <a:latin typeface="Arial"/>
                <a:ea typeface="Arial"/>
                <a:cs typeface="Arial"/>
                <a:sym typeface="Arial"/>
              </a:defRPr>
            </a:lvl1pPr>
            <a:lvl2pPr marL="914400" lvl="1" indent="-330200" algn="l">
              <a:lnSpc>
                <a:spcPct val="95000"/>
              </a:lnSpc>
              <a:spcBef>
                <a:spcPts val="500"/>
              </a:spcBef>
              <a:spcAft>
                <a:spcPts val="0"/>
              </a:spcAft>
              <a:buSzPts val="160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36" name="Google Shape;36;p7"/>
          <p:cNvSpPr txBox="1">
            <a:spLocks noGrp="1"/>
          </p:cNvSpPr>
          <p:nvPr>
            <p:ph type="title"/>
          </p:nvPr>
        </p:nvSpPr>
        <p:spPr>
          <a:xfrm>
            <a:off x="693223" y="667512"/>
            <a:ext cx="4247077" cy="51435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37" name="Google Shape;37;p7"/>
          <p:cNvSpPr txBox="1">
            <a:spLocks noGrp="1"/>
          </p:cNvSpPr>
          <p:nvPr>
            <p:ph type="body" idx="2"/>
          </p:nvPr>
        </p:nvSpPr>
        <p:spPr>
          <a:xfrm>
            <a:off x="697986" y="1344038"/>
            <a:ext cx="3819525" cy="226695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SzPts val="1800"/>
              <a:buNone/>
              <a:defRPr sz="1400" b="1"/>
            </a:lvl1pPr>
            <a:lvl2pPr marL="914400" lvl="1" indent="-330200" algn="l">
              <a:lnSpc>
                <a:spcPct val="95000"/>
              </a:lnSpc>
              <a:spcBef>
                <a:spcPts val="0"/>
              </a:spcBef>
              <a:spcAft>
                <a:spcPts val="0"/>
              </a:spcAft>
              <a:buClr>
                <a:srgbClr val="FD4642"/>
              </a:buClr>
              <a:buSzPts val="1600"/>
              <a:buFont typeface="Noto Sans Symbols"/>
              <a:buChar char="●"/>
              <a:defRPr sz="1400" b="0"/>
            </a:lvl2pPr>
            <a:lvl3pPr marL="1371600" lvl="2" indent="-317500" algn="l">
              <a:lnSpc>
                <a:spcPct val="100000"/>
              </a:lnSpc>
              <a:spcBef>
                <a:spcPts val="900"/>
              </a:spcBef>
              <a:spcAft>
                <a:spcPts val="0"/>
              </a:spcAft>
              <a:buSzPts val="1400"/>
              <a:buAutoNum type="arabicPeriod"/>
              <a:defRPr sz="1400" b="0"/>
            </a:lvl3pPr>
            <a:lvl4pPr marL="1828800" lvl="3" indent="-308610" algn="l">
              <a:lnSpc>
                <a:spcPct val="100000"/>
              </a:lnSpc>
              <a:spcBef>
                <a:spcPts val="900"/>
              </a:spcBef>
              <a:spcAft>
                <a:spcPts val="0"/>
              </a:spcAft>
              <a:buSzPts val="1260"/>
              <a:buChar char="•"/>
              <a:defRPr sz="1400" b="0"/>
            </a:lvl4pPr>
            <a:lvl5pPr marL="2286000" lvl="4" indent="-317500" algn="l">
              <a:lnSpc>
                <a:spcPct val="100000"/>
              </a:lnSpc>
              <a:spcBef>
                <a:spcPts val="900"/>
              </a:spcBef>
              <a:spcAft>
                <a:spcPts val="0"/>
              </a:spcAft>
              <a:buSzPts val="1400"/>
              <a:buChar char="•"/>
              <a:defRPr sz="1400" b="0"/>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38" name="Google Shape;38;p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4 Speaker (1)">
  <p:cSld name="1 speaker">
    <p:spTree>
      <p:nvGrpSpPr>
        <p:cNvPr id="1" name="Shape 357"/>
        <p:cNvGrpSpPr/>
        <p:nvPr/>
      </p:nvGrpSpPr>
      <p:grpSpPr>
        <a:xfrm>
          <a:off x="0" y="0"/>
          <a:ext cx="0" cy="0"/>
          <a:chOff x="0" y="0"/>
          <a:chExt cx="0" cy="0"/>
        </a:xfrm>
      </p:grpSpPr>
      <p:sp>
        <p:nvSpPr>
          <p:cNvPr id="358" name="Google Shape;358;p62"/>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359" name="Google Shape;359;p62"/>
          <p:cNvSpPr txBox="1">
            <a:spLocks noGrp="1"/>
          </p:cNvSpPr>
          <p:nvPr>
            <p:ph type="body" idx="1"/>
          </p:nvPr>
        </p:nvSpPr>
        <p:spPr>
          <a:xfrm>
            <a:off x="2941121" y="1866242"/>
            <a:ext cx="34401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2700" b="0">
                <a:solidFill>
                  <a:schemeClr val="dk1"/>
                </a:solidFill>
                <a:latin typeface="Times"/>
                <a:ea typeface="Times"/>
                <a:cs typeface="Times"/>
                <a:sym typeface="Times"/>
              </a:defRPr>
            </a:lvl1pPr>
            <a:lvl2pPr marL="914400" lvl="1" indent="-326390" algn="l" rtl="0">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rtl="0">
              <a:lnSpc>
                <a:spcPct val="95000"/>
              </a:lnSpc>
              <a:spcBef>
                <a:spcPts val="400"/>
              </a:spcBef>
              <a:spcAft>
                <a:spcPts val="0"/>
              </a:spcAft>
              <a:buClr>
                <a:schemeClr val="dk1"/>
              </a:buClr>
              <a:buSzPts val="1400"/>
              <a:buFont typeface="Times"/>
              <a:buAutoNum type="arabicPeriod"/>
              <a:defRPr sz="1400"/>
            </a:lvl9pPr>
          </a:lstStyle>
          <a:p>
            <a:endParaRPr/>
          </a:p>
        </p:txBody>
      </p:sp>
      <p:sp>
        <p:nvSpPr>
          <p:cNvPr id="360" name="Google Shape;360;p62"/>
          <p:cNvSpPr txBox="1">
            <a:spLocks noGrp="1"/>
          </p:cNvSpPr>
          <p:nvPr>
            <p:ph type="body" idx="2"/>
          </p:nvPr>
        </p:nvSpPr>
        <p:spPr>
          <a:xfrm>
            <a:off x="2941121" y="2292961"/>
            <a:ext cx="3440100" cy="583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20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361" name="Google Shape;361;p62"/>
          <p:cNvSpPr txBox="1">
            <a:spLocks noGrp="1"/>
          </p:cNvSpPr>
          <p:nvPr>
            <p:ph type="body" idx="3"/>
          </p:nvPr>
        </p:nvSpPr>
        <p:spPr>
          <a:xfrm>
            <a:off x="2941121" y="2945663"/>
            <a:ext cx="34401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6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pic>
        <p:nvPicPr>
          <p:cNvPr id="362" name="Google Shape;362;p62"/>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363" name="Google Shape;363;p62"/>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27 Transition (midnight blue to glacier)">
  <p:cSld name="Pull Quote Vertically Centered_1">
    <p:bg>
      <p:bgPr>
        <a:solidFill>
          <a:schemeClr val="accent2"/>
        </a:solidFill>
        <a:effectLst/>
      </p:bgPr>
    </p:bg>
    <p:spTree>
      <p:nvGrpSpPr>
        <p:cNvPr id="1" name="Shape 364"/>
        <p:cNvGrpSpPr/>
        <p:nvPr/>
      </p:nvGrpSpPr>
      <p:grpSpPr>
        <a:xfrm>
          <a:off x="0" y="0"/>
          <a:ext cx="0" cy="0"/>
          <a:chOff x="0" y="0"/>
          <a:chExt cx="0" cy="0"/>
        </a:xfrm>
      </p:grpSpPr>
      <p:pic>
        <p:nvPicPr>
          <p:cNvPr id="365" name="Google Shape;365;p6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66" name="Google Shape;366;p63"/>
          <p:cNvSpPr txBox="1">
            <a:spLocks noGrp="1"/>
          </p:cNvSpPr>
          <p:nvPr>
            <p:ph type="title"/>
          </p:nvPr>
        </p:nvSpPr>
        <p:spPr>
          <a:xfrm>
            <a:off x="704088" y="1271016"/>
            <a:ext cx="5340000" cy="2596800"/>
          </a:xfrm>
          <a:prstGeom prst="rect">
            <a:avLst/>
          </a:prstGeom>
          <a:noFill/>
          <a:ln>
            <a:noFill/>
          </a:ln>
        </p:spPr>
        <p:txBody>
          <a:bodyPr spcFirstLastPara="1" wrap="square" lIns="0" tIns="0" rIns="0" bIns="0" anchor="ctr" anchorCtr="0">
            <a:noAutofit/>
          </a:bodyPr>
          <a:lstStyle>
            <a:lvl1pPr lvl="0" algn="l" rtl="0">
              <a:lnSpc>
                <a:spcPct val="80000"/>
              </a:lnSpc>
              <a:spcBef>
                <a:spcPts val="0"/>
              </a:spcBef>
              <a:spcAft>
                <a:spcPts val="0"/>
              </a:spcAft>
              <a:buClr>
                <a:schemeClr val="lt1"/>
              </a:buClr>
              <a:buSzPts val="5000"/>
              <a:buFont typeface="Times"/>
              <a:buNone/>
              <a:defRPr sz="5000">
                <a:solidFill>
                  <a:schemeClr val="lt1"/>
                </a:solidFill>
              </a:defRPr>
            </a:lvl1pPr>
            <a:lvl2pPr lvl="1"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ext 1">
  <p:cSld name="1_Text_1_1">
    <p:spTree>
      <p:nvGrpSpPr>
        <p:cNvPr id="1" name="Shape 367"/>
        <p:cNvGrpSpPr/>
        <p:nvPr/>
      </p:nvGrpSpPr>
      <p:grpSpPr>
        <a:xfrm>
          <a:off x="0" y="0"/>
          <a:ext cx="0" cy="0"/>
          <a:chOff x="0" y="0"/>
          <a:chExt cx="0" cy="0"/>
        </a:xfrm>
      </p:grpSpPr>
      <p:sp>
        <p:nvSpPr>
          <p:cNvPr id="368" name="Google Shape;368;p64"/>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sz="3600"/>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369" name="Google Shape;369;p64"/>
          <p:cNvSpPr txBox="1">
            <a:spLocks noGrp="1"/>
          </p:cNvSpPr>
          <p:nvPr>
            <p:ph type="body" idx="1"/>
          </p:nvPr>
        </p:nvSpPr>
        <p:spPr>
          <a:xfrm>
            <a:off x="694944" y="1380744"/>
            <a:ext cx="3953700" cy="723000"/>
          </a:xfrm>
          <a:prstGeom prst="rect">
            <a:avLst/>
          </a:prstGeom>
          <a:noFill/>
          <a:ln>
            <a:noFill/>
          </a:ln>
        </p:spPr>
        <p:txBody>
          <a:bodyPr spcFirstLastPara="1" wrap="square" lIns="0" tIns="0" rIns="0" bIns="0" anchor="t" anchorCtr="0">
            <a:noAutofit/>
          </a:bodyPr>
          <a:lstStyle>
            <a:lvl1pPr marL="457200" lvl="0" indent="-355600" algn="l" rtl="0">
              <a:lnSpc>
                <a:spcPct val="100000"/>
              </a:lnSpc>
              <a:spcBef>
                <a:spcPts val="0"/>
              </a:spcBef>
              <a:spcAft>
                <a:spcPts val="0"/>
              </a:spcAft>
              <a:buSzPts val="2000"/>
              <a:buChar char="●"/>
              <a:defRPr sz="2000" b="1"/>
            </a:lvl1pPr>
            <a:lvl2pPr marL="914400" lvl="1" indent="-330200" algn="l" rtl="0">
              <a:lnSpc>
                <a:spcPct val="95000"/>
              </a:lnSpc>
              <a:spcBef>
                <a:spcPts val="500"/>
              </a:spcBef>
              <a:spcAft>
                <a:spcPts val="0"/>
              </a:spcAft>
              <a:buSzPts val="1600"/>
              <a:buChar char="●"/>
              <a:defRPr sz="2000"/>
            </a:lvl2pPr>
            <a:lvl3pPr marL="1371600" lvl="2" indent="-355600" algn="l" rtl="0">
              <a:lnSpc>
                <a:spcPct val="100000"/>
              </a:lnSpc>
              <a:spcBef>
                <a:spcPts val="900"/>
              </a:spcBef>
              <a:spcAft>
                <a:spcPts val="0"/>
              </a:spcAft>
              <a:buSzPts val="2000"/>
              <a:buAutoNum type="arabicPeriod"/>
              <a:defRPr sz="2000"/>
            </a:lvl3pPr>
            <a:lvl4pPr marL="1828800" lvl="3" indent="-355600" algn="l" rtl="0">
              <a:lnSpc>
                <a:spcPct val="100000"/>
              </a:lnSpc>
              <a:spcBef>
                <a:spcPts val="900"/>
              </a:spcBef>
              <a:spcAft>
                <a:spcPts val="0"/>
              </a:spcAft>
              <a:buSzPts val="2000"/>
              <a:buChar char="•"/>
              <a:defRPr sz="2000"/>
            </a:lvl4pPr>
            <a:lvl5pPr marL="2286000" lvl="4" indent="-355600" algn="l" rtl="0">
              <a:lnSpc>
                <a:spcPct val="100000"/>
              </a:lnSpc>
              <a:spcBef>
                <a:spcPts val="900"/>
              </a:spcBef>
              <a:spcAft>
                <a:spcPts val="0"/>
              </a:spcAft>
              <a:buSzPts val="2000"/>
              <a:buChar char="•"/>
              <a:defRPr sz="2000"/>
            </a:lvl5pPr>
            <a:lvl6pPr marL="2743200" lvl="5" indent="-355600" algn="l" rtl="0">
              <a:lnSpc>
                <a:spcPct val="100000"/>
              </a:lnSpc>
              <a:spcBef>
                <a:spcPts val="180"/>
              </a:spcBef>
              <a:spcAft>
                <a:spcPts val="0"/>
              </a:spcAft>
              <a:buSzPts val="2000"/>
              <a:buChar char="­"/>
              <a:defRPr sz="2000"/>
            </a:lvl6pPr>
            <a:lvl7pPr marL="3200400" lvl="6" indent="-355600" algn="l" rtl="0">
              <a:lnSpc>
                <a:spcPct val="100000"/>
              </a:lnSpc>
              <a:spcBef>
                <a:spcPts val="180"/>
              </a:spcBef>
              <a:spcAft>
                <a:spcPts val="0"/>
              </a:spcAft>
              <a:buSzPts val="2000"/>
              <a:buChar char="­"/>
              <a:defRPr sz="2000"/>
            </a:lvl7pPr>
            <a:lvl8pPr marL="3657600" lvl="7" indent="-355600" algn="l" rtl="0">
              <a:lnSpc>
                <a:spcPct val="100000"/>
              </a:lnSpc>
              <a:spcBef>
                <a:spcPts val="180"/>
              </a:spcBef>
              <a:spcAft>
                <a:spcPts val="0"/>
              </a:spcAft>
              <a:buSzPts val="2000"/>
              <a:buChar char="­"/>
              <a:defRPr sz="2000"/>
            </a:lvl8pPr>
            <a:lvl9pPr marL="4114800" lvl="8" indent="-355600" algn="l" rtl="0">
              <a:lnSpc>
                <a:spcPct val="100000"/>
              </a:lnSpc>
              <a:spcBef>
                <a:spcPts val="180"/>
              </a:spcBef>
              <a:spcAft>
                <a:spcPts val="0"/>
              </a:spcAft>
              <a:buSzPts val="2000"/>
              <a:buChar char="­"/>
              <a:defRPr sz="20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1 One column text">
  <p:cSld name="Text">
    <p:spTree>
      <p:nvGrpSpPr>
        <p:cNvPr id="1" name="Shape 370"/>
        <p:cNvGrpSpPr/>
        <p:nvPr/>
      </p:nvGrpSpPr>
      <p:grpSpPr>
        <a:xfrm>
          <a:off x="0" y="0"/>
          <a:ext cx="0" cy="0"/>
          <a:chOff x="0" y="0"/>
          <a:chExt cx="0" cy="0"/>
        </a:xfrm>
      </p:grpSpPr>
      <p:sp>
        <p:nvSpPr>
          <p:cNvPr id="371" name="Google Shape;371;p65"/>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372" name="Google Shape;372;p65"/>
          <p:cNvSpPr txBox="1">
            <a:spLocks noGrp="1"/>
          </p:cNvSpPr>
          <p:nvPr>
            <p:ph type="body" idx="1"/>
          </p:nvPr>
        </p:nvSpPr>
        <p:spPr>
          <a:xfrm>
            <a:off x="693223" y="1334747"/>
            <a:ext cx="5642400" cy="25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600" b="1">
                <a:solidFill>
                  <a:schemeClr val="dk1"/>
                </a:solidFill>
              </a:defRPr>
            </a:lvl1pPr>
            <a:lvl2pPr marL="914400" lvl="1" indent="-330200" algn="l" rtl="0">
              <a:lnSpc>
                <a:spcPct val="95000"/>
              </a:lnSpc>
              <a:spcBef>
                <a:spcPts val="400"/>
              </a:spcBef>
              <a:spcAft>
                <a:spcPts val="0"/>
              </a:spcAft>
              <a:buClr>
                <a:srgbClr val="FD4642"/>
              </a:buClr>
              <a:buSzPts val="1600"/>
              <a:buChar char="●"/>
              <a:defRPr sz="16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373" name="Google Shape;373;p65"/>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23 Text and artwork">
  <p:cSld name="Text Left, Pic Right Vert with Caption">
    <p:bg>
      <p:bgPr>
        <a:solidFill>
          <a:schemeClr val="lt1"/>
        </a:solidFill>
        <a:effectLst/>
      </p:bgPr>
    </p:bg>
    <p:spTree>
      <p:nvGrpSpPr>
        <p:cNvPr id="1" name="Shape 374"/>
        <p:cNvGrpSpPr/>
        <p:nvPr/>
      </p:nvGrpSpPr>
      <p:grpSpPr>
        <a:xfrm>
          <a:off x="0" y="0"/>
          <a:ext cx="0" cy="0"/>
          <a:chOff x="0" y="0"/>
          <a:chExt cx="0" cy="0"/>
        </a:xfrm>
      </p:grpSpPr>
      <p:sp>
        <p:nvSpPr>
          <p:cNvPr id="375" name="Google Shape;375;p66"/>
          <p:cNvSpPr txBox="1">
            <a:spLocks noGrp="1"/>
          </p:cNvSpPr>
          <p:nvPr>
            <p:ph type="body" idx="1"/>
          </p:nvPr>
        </p:nvSpPr>
        <p:spPr>
          <a:xfrm>
            <a:off x="5426425" y="4102315"/>
            <a:ext cx="2488800" cy="376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b="0" i="1">
                <a:solidFill>
                  <a:schemeClr val="dk2"/>
                </a:solidFill>
                <a:latin typeface="Arial"/>
                <a:ea typeface="Arial"/>
                <a:cs typeface="Arial"/>
                <a:sym typeface="Arial"/>
              </a:defRPr>
            </a:lvl1pPr>
            <a:lvl2pPr marL="914400" lvl="1" indent="-330200" algn="l" rtl="0">
              <a:lnSpc>
                <a:spcPct val="95000"/>
              </a:lnSpc>
              <a:spcBef>
                <a:spcPts val="500"/>
              </a:spcBef>
              <a:spcAft>
                <a:spcPts val="0"/>
              </a:spcAft>
              <a:buSzPts val="1600"/>
              <a:buChar char="●"/>
              <a:defRPr/>
            </a:lvl2pPr>
            <a:lvl3pPr marL="1371600" lvl="2" indent="-342900" algn="l" rtl="0">
              <a:lnSpc>
                <a:spcPct val="100000"/>
              </a:lnSpc>
              <a:spcBef>
                <a:spcPts val="900"/>
              </a:spcBef>
              <a:spcAft>
                <a:spcPts val="0"/>
              </a:spcAft>
              <a:buSzPts val="1800"/>
              <a:buAutoNum type="arabicPeriod"/>
              <a:defRPr/>
            </a:lvl3pPr>
            <a:lvl4pPr marL="1828800" lvl="3" indent="-331469" algn="l" rtl="0">
              <a:lnSpc>
                <a:spcPct val="100000"/>
              </a:lnSpc>
              <a:spcBef>
                <a:spcPts val="900"/>
              </a:spcBef>
              <a:spcAft>
                <a:spcPts val="0"/>
              </a:spcAft>
              <a:buSzPts val="162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180"/>
              </a:spcBef>
              <a:spcAft>
                <a:spcPts val="0"/>
              </a:spcAft>
              <a:buSzPts val="1800"/>
              <a:buChar char="­"/>
              <a:defRPr/>
            </a:lvl6pPr>
            <a:lvl7pPr marL="3200400" lvl="6" indent="-342900" algn="l" rtl="0">
              <a:lnSpc>
                <a:spcPct val="100000"/>
              </a:lnSpc>
              <a:spcBef>
                <a:spcPts val="180"/>
              </a:spcBef>
              <a:spcAft>
                <a:spcPts val="0"/>
              </a:spcAft>
              <a:buSzPts val="1800"/>
              <a:buChar char="­"/>
              <a:defRPr/>
            </a:lvl7pPr>
            <a:lvl8pPr marL="3657600" lvl="7" indent="-342900" algn="l" rtl="0">
              <a:lnSpc>
                <a:spcPct val="100000"/>
              </a:lnSpc>
              <a:spcBef>
                <a:spcPts val="180"/>
              </a:spcBef>
              <a:spcAft>
                <a:spcPts val="0"/>
              </a:spcAft>
              <a:buSzPts val="1800"/>
              <a:buChar char="­"/>
              <a:defRPr/>
            </a:lvl8pPr>
            <a:lvl9pPr marL="4114800" lvl="8" indent="-342900" algn="l" rtl="0">
              <a:lnSpc>
                <a:spcPct val="100000"/>
              </a:lnSpc>
              <a:spcBef>
                <a:spcPts val="180"/>
              </a:spcBef>
              <a:spcAft>
                <a:spcPts val="0"/>
              </a:spcAft>
              <a:buSzPts val="1800"/>
              <a:buChar char="­"/>
              <a:defRPr/>
            </a:lvl9pPr>
          </a:lstStyle>
          <a:p>
            <a:endParaRPr/>
          </a:p>
        </p:txBody>
      </p:sp>
      <p:sp>
        <p:nvSpPr>
          <p:cNvPr id="376" name="Google Shape;376;p66"/>
          <p:cNvSpPr txBox="1">
            <a:spLocks noGrp="1"/>
          </p:cNvSpPr>
          <p:nvPr>
            <p:ph type="title"/>
          </p:nvPr>
        </p:nvSpPr>
        <p:spPr>
          <a:xfrm>
            <a:off x="693223" y="667512"/>
            <a:ext cx="4247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377" name="Google Shape;377;p66"/>
          <p:cNvSpPr txBox="1">
            <a:spLocks noGrp="1"/>
          </p:cNvSpPr>
          <p:nvPr>
            <p:ph type="body" idx="2"/>
          </p:nvPr>
        </p:nvSpPr>
        <p:spPr>
          <a:xfrm>
            <a:off x="697986" y="1344038"/>
            <a:ext cx="3819600" cy="22671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0"/>
              </a:spcBef>
              <a:spcAft>
                <a:spcPts val="0"/>
              </a:spcAft>
              <a:buSzPts val="1800"/>
              <a:buNone/>
              <a:defRPr sz="1400" b="1"/>
            </a:lvl1pPr>
            <a:lvl2pPr marL="914400" lvl="1" indent="-330200" algn="l" rtl="0">
              <a:lnSpc>
                <a:spcPct val="95000"/>
              </a:lnSpc>
              <a:spcBef>
                <a:spcPts val="0"/>
              </a:spcBef>
              <a:spcAft>
                <a:spcPts val="0"/>
              </a:spcAft>
              <a:buClr>
                <a:srgbClr val="FD4642"/>
              </a:buClr>
              <a:buSzPts val="1600"/>
              <a:buFont typeface="Noto Sans Symbols"/>
              <a:buChar char="●"/>
              <a:defRPr sz="1400" b="0"/>
            </a:lvl2pPr>
            <a:lvl3pPr marL="1371600" lvl="2" indent="-317500" algn="l" rtl="0">
              <a:lnSpc>
                <a:spcPct val="100000"/>
              </a:lnSpc>
              <a:spcBef>
                <a:spcPts val="900"/>
              </a:spcBef>
              <a:spcAft>
                <a:spcPts val="0"/>
              </a:spcAft>
              <a:buSzPts val="1400"/>
              <a:buAutoNum type="arabicPeriod"/>
              <a:defRPr sz="1400" b="0"/>
            </a:lvl3pPr>
            <a:lvl4pPr marL="1828800" lvl="3" indent="-308610" algn="l" rtl="0">
              <a:lnSpc>
                <a:spcPct val="100000"/>
              </a:lnSpc>
              <a:spcBef>
                <a:spcPts val="900"/>
              </a:spcBef>
              <a:spcAft>
                <a:spcPts val="0"/>
              </a:spcAft>
              <a:buSzPts val="1260"/>
              <a:buChar char="•"/>
              <a:defRPr sz="1400" b="0"/>
            </a:lvl4pPr>
            <a:lvl5pPr marL="2286000" lvl="4" indent="-317500" algn="l" rtl="0">
              <a:lnSpc>
                <a:spcPct val="100000"/>
              </a:lnSpc>
              <a:spcBef>
                <a:spcPts val="900"/>
              </a:spcBef>
              <a:spcAft>
                <a:spcPts val="0"/>
              </a:spcAft>
              <a:buSzPts val="1400"/>
              <a:buChar char="•"/>
              <a:defRPr sz="1400" b="0"/>
            </a:lvl5pPr>
            <a:lvl6pPr marL="2743200" lvl="5" indent="-342900" algn="l" rtl="0">
              <a:lnSpc>
                <a:spcPct val="100000"/>
              </a:lnSpc>
              <a:spcBef>
                <a:spcPts val="180"/>
              </a:spcBef>
              <a:spcAft>
                <a:spcPts val="0"/>
              </a:spcAft>
              <a:buSzPts val="1800"/>
              <a:buChar char="­"/>
              <a:defRPr/>
            </a:lvl6pPr>
            <a:lvl7pPr marL="3200400" lvl="6" indent="-342900" algn="l" rtl="0">
              <a:lnSpc>
                <a:spcPct val="100000"/>
              </a:lnSpc>
              <a:spcBef>
                <a:spcPts val="180"/>
              </a:spcBef>
              <a:spcAft>
                <a:spcPts val="0"/>
              </a:spcAft>
              <a:buSzPts val="1800"/>
              <a:buChar char="­"/>
              <a:defRPr/>
            </a:lvl7pPr>
            <a:lvl8pPr marL="3657600" lvl="7" indent="-342900" algn="l" rtl="0">
              <a:lnSpc>
                <a:spcPct val="100000"/>
              </a:lnSpc>
              <a:spcBef>
                <a:spcPts val="180"/>
              </a:spcBef>
              <a:spcAft>
                <a:spcPts val="0"/>
              </a:spcAft>
              <a:buSzPts val="1800"/>
              <a:buChar char="­"/>
              <a:defRPr/>
            </a:lvl8pPr>
            <a:lvl9pPr marL="4114800" lvl="8" indent="-342900" algn="l" rtl="0">
              <a:lnSpc>
                <a:spcPct val="100000"/>
              </a:lnSpc>
              <a:spcBef>
                <a:spcPts val="180"/>
              </a:spcBef>
              <a:spcAft>
                <a:spcPts val="0"/>
              </a:spcAft>
              <a:buSzPts val="1800"/>
              <a:buChar char="­"/>
              <a:defRPr/>
            </a:lvl9pPr>
          </a:lstStyle>
          <a:p>
            <a:endParaRPr/>
          </a:p>
        </p:txBody>
      </p:sp>
      <p:sp>
        <p:nvSpPr>
          <p:cNvPr id="378" name="Google Shape;378;p6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40 Thank you (one name)">
  <p:cSld name="Thank you dark background">
    <p:bg>
      <p:bgPr>
        <a:solidFill>
          <a:schemeClr val="accent2"/>
        </a:solidFill>
        <a:effectLst/>
      </p:bgPr>
    </p:bg>
    <p:spTree>
      <p:nvGrpSpPr>
        <p:cNvPr id="1" name="Shape 379"/>
        <p:cNvGrpSpPr/>
        <p:nvPr/>
      </p:nvGrpSpPr>
      <p:grpSpPr>
        <a:xfrm>
          <a:off x="0" y="0"/>
          <a:ext cx="0" cy="0"/>
          <a:chOff x="0" y="0"/>
          <a:chExt cx="0" cy="0"/>
        </a:xfrm>
      </p:grpSpPr>
      <p:pic>
        <p:nvPicPr>
          <p:cNvPr id="380" name="Google Shape;380;p67"/>
          <p:cNvPicPr preferRelativeResize="0"/>
          <p:nvPr/>
        </p:nvPicPr>
        <p:blipFill rotWithShape="1">
          <a:blip r:embed="rId2">
            <a:alphaModFix/>
          </a:blip>
          <a:srcRect l="12697" t="10059" r="9548" b="8087"/>
          <a:stretch/>
        </p:blipFill>
        <p:spPr>
          <a:xfrm>
            <a:off x="-1" y="0"/>
            <a:ext cx="9144001" cy="5143500"/>
          </a:xfrm>
          <a:prstGeom prst="rect">
            <a:avLst/>
          </a:prstGeom>
          <a:noFill/>
          <a:ln>
            <a:noFill/>
          </a:ln>
        </p:spPr>
      </p:pic>
      <p:sp>
        <p:nvSpPr>
          <p:cNvPr id="381" name="Google Shape;381;p67"/>
          <p:cNvSpPr txBox="1">
            <a:spLocks noGrp="1"/>
          </p:cNvSpPr>
          <p:nvPr>
            <p:ph type="body" idx="1"/>
          </p:nvPr>
        </p:nvSpPr>
        <p:spPr>
          <a:xfrm>
            <a:off x="4915676" y="2236470"/>
            <a:ext cx="37329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382" name="Google Shape;382;p67"/>
          <p:cNvSpPr txBox="1">
            <a:spLocks noGrp="1"/>
          </p:cNvSpPr>
          <p:nvPr>
            <p:ph type="body" idx="2"/>
          </p:nvPr>
        </p:nvSpPr>
        <p:spPr>
          <a:xfrm>
            <a:off x="4915676" y="2419350"/>
            <a:ext cx="37329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383" name="Google Shape;383;p67"/>
          <p:cNvSpPr txBox="1">
            <a:spLocks noGrp="1"/>
          </p:cNvSpPr>
          <p:nvPr>
            <p:ph type="body" idx="3"/>
          </p:nvPr>
        </p:nvSpPr>
        <p:spPr>
          <a:xfrm>
            <a:off x="4915676" y="2789374"/>
            <a:ext cx="37329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u="sng">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384" name="Google Shape;384;p67"/>
          <p:cNvSpPr txBox="1">
            <a:spLocks noGrp="1"/>
          </p:cNvSpPr>
          <p:nvPr>
            <p:ph type="body" idx="4"/>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rtl="0">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rtl="0">
              <a:lnSpc>
                <a:spcPct val="95000"/>
              </a:lnSpc>
              <a:spcBef>
                <a:spcPts val="500"/>
              </a:spcBef>
              <a:spcAft>
                <a:spcPts val="0"/>
              </a:spcAft>
              <a:buSzPts val="1890"/>
              <a:buChar char="●"/>
              <a:defRPr/>
            </a:lvl2pPr>
            <a:lvl3pPr marL="1371600" lvl="2" indent="-342900" algn="l" rtl="0">
              <a:lnSpc>
                <a:spcPct val="100000"/>
              </a:lnSpc>
              <a:spcBef>
                <a:spcPts val="900"/>
              </a:spcBef>
              <a:spcAft>
                <a:spcPts val="0"/>
              </a:spcAft>
              <a:buSzPts val="1800"/>
              <a:buAutoNum type="arabicPeriod"/>
              <a:defRPr/>
            </a:lvl3pPr>
            <a:lvl4pPr marL="1828800" lvl="3" indent="-331469" algn="l" rtl="0">
              <a:lnSpc>
                <a:spcPct val="100000"/>
              </a:lnSpc>
              <a:spcBef>
                <a:spcPts val="900"/>
              </a:spcBef>
              <a:spcAft>
                <a:spcPts val="0"/>
              </a:spcAft>
              <a:buSzPts val="162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180"/>
              </a:spcBef>
              <a:spcAft>
                <a:spcPts val="0"/>
              </a:spcAft>
              <a:buSzPts val="1800"/>
              <a:buChar char="­"/>
              <a:defRPr/>
            </a:lvl6pPr>
            <a:lvl7pPr marL="3200400" lvl="6" indent="-342900" algn="l" rtl="0">
              <a:lnSpc>
                <a:spcPct val="100000"/>
              </a:lnSpc>
              <a:spcBef>
                <a:spcPts val="180"/>
              </a:spcBef>
              <a:spcAft>
                <a:spcPts val="0"/>
              </a:spcAft>
              <a:buSzPts val="1800"/>
              <a:buChar char="­"/>
              <a:defRPr/>
            </a:lvl7pPr>
            <a:lvl8pPr marL="3657600" lvl="7" indent="-342900" algn="l" rtl="0">
              <a:lnSpc>
                <a:spcPct val="100000"/>
              </a:lnSpc>
              <a:spcBef>
                <a:spcPts val="180"/>
              </a:spcBef>
              <a:spcAft>
                <a:spcPts val="0"/>
              </a:spcAft>
              <a:buSzPts val="1800"/>
              <a:buChar char="­"/>
              <a:defRPr/>
            </a:lvl8pPr>
            <a:lvl9pPr marL="4114800" lvl="8" indent="-342900" algn="l" rtl="0">
              <a:lnSpc>
                <a:spcPct val="100000"/>
              </a:lnSpc>
              <a:spcBef>
                <a:spcPts val="180"/>
              </a:spcBef>
              <a:spcAft>
                <a:spcPts val="0"/>
              </a:spcAft>
              <a:buSzPts val="1800"/>
              <a:buChar char="­"/>
              <a:defRPr/>
            </a:lvl9pPr>
          </a:lstStyle>
          <a:p>
            <a:endParaRPr/>
          </a:p>
        </p:txBody>
      </p:sp>
      <p:pic>
        <p:nvPicPr>
          <p:cNvPr id="385" name="Google Shape;385;p67"/>
          <p:cNvPicPr preferRelativeResize="0"/>
          <p:nvPr/>
        </p:nvPicPr>
        <p:blipFill rotWithShape="1">
          <a:blip r:embed="rId3">
            <a:alphaModFix/>
          </a:blip>
          <a:srcRect/>
          <a:stretch/>
        </p:blipFill>
        <p:spPr>
          <a:xfrm>
            <a:off x="538994" y="-36451"/>
            <a:ext cx="1027870" cy="1027848"/>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0 Agenda (with image)">
  <p:cSld name="Agenda 2">
    <p:spTree>
      <p:nvGrpSpPr>
        <p:cNvPr id="1" name="Shape 386"/>
        <p:cNvGrpSpPr/>
        <p:nvPr/>
      </p:nvGrpSpPr>
      <p:grpSpPr>
        <a:xfrm>
          <a:off x="0" y="0"/>
          <a:ext cx="0" cy="0"/>
          <a:chOff x="0" y="0"/>
          <a:chExt cx="0" cy="0"/>
        </a:xfrm>
      </p:grpSpPr>
      <p:sp>
        <p:nvSpPr>
          <p:cNvPr id="387" name="Google Shape;387;p68"/>
          <p:cNvSpPr txBox="1">
            <a:spLocks noGrp="1"/>
          </p:cNvSpPr>
          <p:nvPr>
            <p:ph type="body" idx="1"/>
          </p:nvPr>
        </p:nvSpPr>
        <p:spPr>
          <a:xfrm>
            <a:off x="4924424" y="1358257"/>
            <a:ext cx="4091100" cy="3248700"/>
          </a:xfrm>
          <a:prstGeom prst="rect">
            <a:avLst/>
          </a:prstGeom>
          <a:noFill/>
          <a:ln>
            <a:noFill/>
          </a:ln>
        </p:spPr>
        <p:txBody>
          <a:bodyPr spcFirstLastPara="1" wrap="square" lIns="0" tIns="0" rIns="0" bIns="0" anchor="t" anchorCtr="0">
            <a:noAutofit/>
          </a:bodyPr>
          <a:lstStyle>
            <a:lvl1pPr marL="457200" lvl="0" indent="-228600" algn="l" rtl="0">
              <a:lnSpc>
                <a:spcPct val="80000"/>
              </a:lnSpc>
              <a:spcBef>
                <a:spcPts val="0"/>
              </a:spcBef>
              <a:spcAft>
                <a:spcPts val="0"/>
              </a:spcAft>
              <a:buSzPts val="1800"/>
              <a:buNone/>
              <a:defRPr sz="2700" b="0">
                <a:solidFill>
                  <a:schemeClr val="dk1"/>
                </a:solidFill>
                <a:latin typeface="Times"/>
                <a:ea typeface="Times"/>
                <a:cs typeface="Times"/>
                <a:sym typeface="Times"/>
              </a:defRPr>
            </a:lvl1pPr>
            <a:lvl2pPr marL="914400" lvl="1" indent="-348615" algn="l" rtl="0">
              <a:lnSpc>
                <a:spcPct val="95000"/>
              </a:lnSpc>
              <a:spcBef>
                <a:spcPts val="500"/>
              </a:spcBef>
              <a:spcAft>
                <a:spcPts val="0"/>
              </a:spcAft>
              <a:buSzPts val="1890"/>
              <a:buChar char="●"/>
              <a:defRPr/>
            </a:lvl2pPr>
            <a:lvl3pPr marL="1371600" lvl="2" indent="-342900" algn="l" rtl="0">
              <a:lnSpc>
                <a:spcPct val="100000"/>
              </a:lnSpc>
              <a:spcBef>
                <a:spcPts val="900"/>
              </a:spcBef>
              <a:spcAft>
                <a:spcPts val="0"/>
              </a:spcAft>
              <a:buSzPts val="1800"/>
              <a:buAutoNum type="arabicPeriod"/>
              <a:defRPr/>
            </a:lvl3pPr>
            <a:lvl4pPr marL="1828800" lvl="3" indent="-331469" algn="l" rtl="0">
              <a:lnSpc>
                <a:spcPct val="100000"/>
              </a:lnSpc>
              <a:spcBef>
                <a:spcPts val="900"/>
              </a:spcBef>
              <a:spcAft>
                <a:spcPts val="0"/>
              </a:spcAft>
              <a:buSzPts val="162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180"/>
              </a:spcBef>
              <a:spcAft>
                <a:spcPts val="0"/>
              </a:spcAft>
              <a:buSzPts val="1800"/>
              <a:buChar char="­"/>
              <a:defRPr/>
            </a:lvl6pPr>
            <a:lvl7pPr marL="3200400" lvl="6" indent="-342900" algn="l" rtl="0">
              <a:lnSpc>
                <a:spcPct val="100000"/>
              </a:lnSpc>
              <a:spcBef>
                <a:spcPts val="180"/>
              </a:spcBef>
              <a:spcAft>
                <a:spcPts val="0"/>
              </a:spcAft>
              <a:buSzPts val="1800"/>
              <a:buChar char="­"/>
              <a:defRPr/>
            </a:lvl7pPr>
            <a:lvl8pPr marL="3657600" lvl="7" indent="-342900" algn="l" rtl="0">
              <a:lnSpc>
                <a:spcPct val="100000"/>
              </a:lnSpc>
              <a:spcBef>
                <a:spcPts val="180"/>
              </a:spcBef>
              <a:spcAft>
                <a:spcPts val="0"/>
              </a:spcAft>
              <a:buSzPts val="1800"/>
              <a:buChar char="­"/>
              <a:defRPr/>
            </a:lvl8pPr>
            <a:lvl9pPr marL="4114800" lvl="8" indent="-342900" algn="l" rtl="0">
              <a:lnSpc>
                <a:spcPct val="100000"/>
              </a:lnSpc>
              <a:spcBef>
                <a:spcPts val="180"/>
              </a:spcBef>
              <a:spcAft>
                <a:spcPts val="0"/>
              </a:spcAft>
              <a:buSzPts val="1800"/>
              <a:buChar char="­"/>
              <a:defRPr/>
            </a:lvl9pPr>
          </a:lstStyle>
          <a:p>
            <a:endParaRPr/>
          </a:p>
        </p:txBody>
      </p:sp>
      <p:sp>
        <p:nvSpPr>
          <p:cNvPr id="388" name="Google Shape;388;p68"/>
          <p:cNvSpPr txBox="1">
            <a:spLocks noGrp="1"/>
          </p:cNvSpPr>
          <p:nvPr>
            <p:ph type="body" idx="2"/>
          </p:nvPr>
        </p:nvSpPr>
        <p:spPr>
          <a:xfrm>
            <a:off x="4924424" y="642620"/>
            <a:ext cx="3192900" cy="334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a:lvl1pPr>
            <a:lvl2pPr marL="914400" lvl="1" indent="-228600" algn="l" rtl="0">
              <a:lnSpc>
                <a:spcPct val="95000"/>
              </a:lnSpc>
              <a:spcBef>
                <a:spcPts val="500"/>
              </a:spcBef>
              <a:spcAft>
                <a:spcPts val="0"/>
              </a:spcAft>
              <a:buSzPts val="1680"/>
              <a:buNone/>
              <a:defRPr/>
            </a:lvl2pPr>
            <a:lvl3pPr marL="1371600" lvl="2" indent="-342900" algn="l" rtl="0">
              <a:lnSpc>
                <a:spcPct val="100000"/>
              </a:lnSpc>
              <a:spcBef>
                <a:spcPts val="900"/>
              </a:spcBef>
              <a:spcAft>
                <a:spcPts val="0"/>
              </a:spcAft>
              <a:buSzPts val="1800"/>
              <a:buAutoNum type="arabicPeriod"/>
              <a:defRPr/>
            </a:lvl3pPr>
            <a:lvl4pPr marL="1828800" lvl="3" indent="-331469" algn="l" rtl="0">
              <a:lnSpc>
                <a:spcPct val="100000"/>
              </a:lnSpc>
              <a:spcBef>
                <a:spcPts val="900"/>
              </a:spcBef>
              <a:spcAft>
                <a:spcPts val="0"/>
              </a:spcAft>
              <a:buSzPts val="162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180"/>
              </a:spcBef>
              <a:spcAft>
                <a:spcPts val="0"/>
              </a:spcAft>
              <a:buSzPts val="1800"/>
              <a:buChar char="­"/>
              <a:defRPr/>
            </a:lvl6pPr>
            <a:lvl7pPr marL="3200400" lvl="6" indent="-342900" algn="l" rtl="0">
              <a:lnSpc>
                <a:spcPct val="100000"/>
              </a:lnSpc>
              <a:spcBef>
                <a:spcPts val="180"/>
              </a:spcBef>
              <a:spcAft>
                <a:spcPts val="0"/>
              </a:spcAft>
              <a:buSzPts val="1800"/>
              <a:buChar char="­"/>
              <a:defRPr/>
            </a:lvl7pPr>
            <a:lvl8pPr marL="3657600" lvl="7" indent="-342900" algn="l" rtl="0">
              <a:lnSpc>
                <a:spcPct val="100000"/>
              </a:lnSpc>
              <a:spcBef>
                <a:spcPts val="180"/>
              </a:spcBef>
              <a:spcAft>
                <a:spcPts val="0"/>
              </a:spcAft>
              <a:buSzPts val="1800"/>
              <a:buChar char="­"/>
              <a:defRPr/>
            </a:lvl8pPr>
            <a:lvl9pPr marL="4114800" lvl="8" indent="-342900" algn="l" rtl="0">
              <a:lnSpc>
                <a:spcPct val="100000"/>
              </a:lnSpc>
              <a:spcBef>
                <a:spcPts val="180"/>
              </a:spcBef>
              <a:spcAft>
                <a:spcPts val="0"/>
              </a:spcAft>
              <a:buSzPts val="1800"/>
              <a:buChar char="­"/>
              <a:defRPr/>
            </a:lvl9pPr>
          </a:lstStyle>
          <a:p>
            <a:endParaRPr/>
          </a:p>
        </p:txBody>
      </p:sp>
      <p:sp>
        <p:nvSpPr>
          <p:cNvPr id="389" name="Google Shape;389;p6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02 Cover (red with image)">
  <p:cSld name="Jstor Cover (Red) Pic 1">
    <p:bg>
      <p:bgPr>
        <a:solidFill>
          <a:schemeClr val="accent2"/>
        </a:solidFill>
        <a:effectLst/>
      </p:bgPr>
    </p:bg>
    <p:spTree>
      <p:nvGrpSpPr>
        <p:cNvPr id="1" name="Shape 390"/>
        <p:cNvGrpSpPr/>
        <p:nvPr/>
      </p:nvGrpSpPr>
      <p:grpSpPr>
        <a:xfrm>
          <a:off x="0" y="0"/>
          <a:ext cx="0" cy="0"/>
          <a:chOff x="0" y="0"/>
          <a:chExt cx="0" cy="0"/>
        </a:xfrm>
      </p:grpSpPr>
      <p:pic>
        <p:nvPicPr>
          <p:cNvPr id="391" name="Google Shape;391;p6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92" name="Google Shape;392;p69"/>
          <p:cNvPicPr preferRelativeResize="0"/>
          <p:nvPr/>
        </p:nvPicPr>
        <p:blipFill rotWithShape="1">
          <a:blip r:embed="rId3">
            <a:alphaModFix/>
          </a:blip>
          <a:srcRect/>
          <a:stretch/>
        </p:blipFill>
        <p:spPr>
          <a:xfrm>
            <a:off x="538994" y="-36451"/>
            <a:ext cx="1027870" cy="1027848"/>
          </a:xfrm>
          <a:prstGeom prst="rect">
            <a:avLst/>
          </a:prstGeom>
          <a:noFill/>
          <a:ln>
            <a:noFill/>
          </a:ln>
        </p:spPr>
      </p:pic>
      <p:sp>
        <p:nvSpPr>
          <p:cNvPr id="393" name="Google Shape;393;p69"/>
          <p:cNvSpPr txBox="1">
            <a:spLocks noGrp="1"/>
          </p:cNvSpPr>
          <p:nvPr>
            <p:ph type="title"/>
          </p:nvPr>
        </p:nvSpPr>
        <p:spPr>
          <a:xfrm>
            <a:off x="699715" y="1339969"/>
            <a:ext cx="4224600" cy="17373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lt1"/>
              </a:buClr>
              <a:buSzPts val="5000"/>
              <a:buFont typeface="Times"/>
              <a:buNone/>
              <a:defRPr sz="5000">
                <a:solidFill>
                  <a:schemeClr val="lt1"/>
                </a:solidFill>
              </a:defRPr>
            </a:lvl1pPr>
            <a:lvl2pPr lvl="1"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394" name="Google Shape;394;p69"/>
          <p:cNvSpPr txBox="1">
            <a:spLocks noGrp="1"/>
          </p:cNvSpPr>
          <p:nvPr>
            <p:ph type="subTitle" idx="1"/>
          </p:nvPr>
        </p:nvSpPr>
        <p:spPr>
          <a:xfrm>
            <a:off x="699715" y="3356620"/>
            <a:ext cx="3612000" cy="694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2000"/>
              <a:buNone/>
              <a:defRPr sz="2000">
                <a:solidFill>
                  <a:schemeClr val="lt1"/>
                </a:solidFill>
              </a:defRPr>
            </a:lvl1pPr>
            <a:lvl2pPr lvl="1" algn="l" rtl="0">
              <a:lnSpc>
                <a:spcPct val="95000"/>
              </a:lnSpc>
              <a:spcBef>
                <a:spcPts val="500"/>
              </a:spcBef>
              <a:spcAft>
                <a:spcPts val="0"/>
              </a:spcAft>
              <a:buClr>
                <a:schemeClr val="lt1"/>
              </a:buClr>
              <a:buSzPts val="2000"/>
              <a:buNone/>
              <a:defRPr sz="2000">
                <a:solidFill>
                  <a:schemeClr val="lt1"/>
                </a:solidFill>
              </a:defRPr>
            </a:lvl2pPr>
            <a:lvl3pPr lvl="2" algn="l" rtl="0">
              <a:lnSpc>
                <a:spcPct val="100000"/>
              </a:lnSpc>
              <a:spcBef>
                <a:spcPts val="900"/>
              </a:spcBef>
              <a:spcAft>
                <a:spcPts val="0"/>
              </a:spcAft>
              <a:buClr>
                <a:schemeClr val="lt1"/>
              </a:buClr>
              <a:buSzPts val="2000"/>
              <a:buNone/>
              <a:defRPr sz="2000">
                <a:solidFill>
                  <a:schemeClr val="lt1"/>
                </a:solidFill>
              </a:defRPr>
            </a:lvl3pPr>
            <a:lvl4pPr lvl="3" algn="l" rtl="0">
              <a:lnSpc>
                <a:spcPct val="100000"/>
              </a:lnSpc>
              <a:spcBef>
                <a:spcPts val="900"/>
              </a:spcBef>
              <a:spcAft>
                <a:spcPts val="0"/>
              </a:spcAft>
              <a:buClr>
                <a:schemeClr val="lt1"/>
              </a:buClr>
              <a:buSzPts val="2000"/>
              <a:buNone/>
              <a:defRPr sz="2000">
                <a:solidFill>
                  <a:schemeClr val="lt1"/>
                </a:solidFill>
              </a:defRPr>
            </a:lvl4pPr>
            <a:lvl5pPr lvl="4" algn="l" rtl="0">
              <a:lnSpc>
                <a:spcPct val="100000"/>
              </a:lnSpc>
              <a:spcBef>
                <a:spcPts val="900"/>
              </a:spcBef>
              <a:spcAft>
                <a:spcPts val="0"/>
              </a:spcAft>
              <a:buClr>
                <a:schemeClr val="lt1"/>
              </a:buClr>
              <a:buSzPts val="2000"/>
              <a:buNone/>
              <a:defRPr sz="2000">
                <a:solidFill>
                  <a:schemeClr val="lt1"/>
                </a:solidFill>
              </a:defRPr>
            </a:lvl5pPr>
            <a:lvl6pPr lvl="5" algn="l" rtl="0">
              <a:lnSpc>
                <a:spcPct val="100000"/>
              </a:lnSpc>
              <a:spcBef>
                <a:spcPts val="180"/>
              </a:spcBef>
              <a:spcAft>
                <a:spcPts val="0"/>
              </a:spcAft>
              <a:buClr>
                <a:schemeClr val="lt1"/>
              </a:buClr>
              <a:buSzPts val="2000"/>
              <a:buNone/>
              <a:defRPr sz="2000">
                <a:solidFill>
                  <a:schemeClr val="lt1"/>
                </a:solidFill>
              </a:defRPr>
            </a:lvl6pPr>
            <a:lvl7pPr lvl="6" algn="l" rtl="0">
              <a:lnSpc>
                <a:spcPct val="100000"/>
              </a:lnSpc>
              <a:spcBef>
                <a:spcPts val="180"/>
              </a:spcBef>
              <a:spcAft>
                <a:spcPts val="0"/>
              </a:spcAft>
              <a:buClr>
                <a:schemeClr val="lt1"/>
              </a:buClr>
              <a:buSzPts val="2000"/>
              <a:buNone/>
              <a:defRPr sz="2000">
                <a:solidFill>
                  <a:schemeClr val="lt1"/>
                </a:solidFill>
              </a:defRPr>
            </a:lvl7pPr>
            <a:lvl8pPr lvl="7" algn="l" rtl="0">
              <a:lnSpc>
                <a:spcPct val="100000"/>
              </a:lnSpc>
              <a:spcBef>
                <a:spcPts val="180"/>
              </a:spcBef>
              <a:spcAft>
                <a:spcPts val="0"/>
              </a:spcAft>
              <a:buClr>
                <a:schemeClr val="lt1"/>
              </a:buClr>
              <a:buSzPts val="2000"/>
              <a:buNone/>
              <a:defRPr sz="2000">
                <a:solidFill>
                  <a:schemeClr val="lt1"/>
                </a:solidFill>
              </a:defRPr>
            </a:lvl8pPr>
            <a:lvl9pPr lvl="8" algn="l" rtl="0">
              <a:lnSpc>
                <a:spcPct val="100000"/>
              </a:lnSpc>
              <a:spcBef>
                <a:spcPts val="180"/>
              </a:spcBef>
              <a:spcAft>
                <a:spcPts val="0"/>
              </a:spcAft>
              <a:buClr>
                <a:schemeClr val="lt1"/>
              </a:buClr>
              <a:buSzPts val="2000"/>
              <a:buNone/>
              <a:defRPr sz="2000">
                <a:solidFill>
                  <a:schemeClr val="lt1"/>
                </a:solidFill>
              </a:defRPr>
            </a:lvl9pPr>
          </a:lstStyle>
          <a:p>
            <a:endParaRPr/>
          </a:p>
        </p:txBody>
      </p:sp>
      <p:sp>
        <p:nvSpPr>
          <p:cNvPr id="395" name="Google Shape;395;p69"/>
          <p:cNvSpPr txBox="1">
            <a:spLocks noGrp="1"/>
          </p:cNvSpPr>
          <p:nvPr>
            <p:ph type="subTitle" idx="2"/>
          </p:nvPr>
        </p:nvSpPr>
        <p:spPr>
          <a:xfrm>
            <a:off x="699715" y="4311812"/>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1200"/>
              <a:buNone/>
              <a:defRPr sz="1200">
                <a:solidFill>
                  <a:schemeClr val="lt1"/>
                </a:solidFill>
              </a:defRPr>
            </a:lvl1pPr>
            <a:lvl2pPr lvl="1" algn="l" rtl="0">
              <a:lnSpc>
                <a:spcPct val="95000"/>
              </a:lnSpc>
              <a:spcBef>
                <a:spcPts val="500"/>
              </a:spcBef>
              <a:spcAft>
                <a:spcPts val="0"/>
              </a:spcAft>
              <a:buClr>
                <a:schemeClr val="lt1"/>
              </a:buClr>
              <a:buSzPts val="1200"/>
              <a:buNone/>
              <a:defRPr sz="1200">
                <a:solidFill>
                  <a:schemeClr val="lt1"/>
                </a:solidFill>
              </a:defRPr>
            </a:lvl2pPr>
            <a:lvl3pPr lvl="2" algn="l" rtl="0">
              <a:lnSpc>
                <a:spcPct val="100000"/>
              </a:lnSpc>
              <a:spcBef>
                <a:spcPts val="900"/>
              </a:spcBef>
              <a:spcAft>
                <a:spcPts val="0"/>
              </a:spcAft>
              <a:buClr>
                <a:schemeClr val="lt1"/>
              </a:buClr>
              <a:buSzPts val="1200"/>
              <a:buNone/>
              <a:defRPr sz="1200">
                <a:solidFill>
                  <a:schemeClr val="lt1"/>
                </a:solidFill>
              </a:defRPr>
            </a:lvl3pPr>
            <a:lvl4pPr lvl="3" algn="l" rtl="0">
              <a:lnSpc>
                <a:spcPct val="100000"/>
              </a:lnSpc>
              <a:spcBef>
                <a:spcPts val="900"/>
              </a:spcBef>
              <a:spcAft>
                <a:spcPts val="0"/>
              </a:spcAft>
              <a:buClr>
                <a:schemeClr val="lt1"/>
              </a:buClr>
              <a:buSzPts val="1200"/>
              <a:buNone/>
              <a:defRPr sz="1200">
                <a:solidFill>
                  <a:schemeClr val="lt1"/>
                </a:solidFill>
              </a:defRPr>
            </a:lvl4pPr>
            <a:lvl5pPr lvl="4" algn="l" rtl="0">
              <a:lnSpc>
                <a:spcPct val="100000"/>
              </a:lnSpc>
              <a:spcBef>
                <a:spcPts val="900"/>
              </a:spcBef>
              <a:spcAft>
                <a:spcPts val="0"/>
              </a:spcAft>
              <a:buClr>
                <a:schemeClr val="lt1"/>
              </a:buClr>
              <a:buSzPts val="1200"/>
              <a:buNone/>
              <a:defRPr sz="1200">
                <a:solidFill>
                  <a:schemeClr val="lt1"/>
                </a:solidFill>
              </a:defRPr>
            </a:lvl5pPr>
            <a:lvl6pPr lvl="5" algn="l" rtl="0">
              <a:lnSpc>
                <a:spcPct val="100000"/>
              </a:lnSpc>
              <a:spcBef>
                <a:spcPts val="180"/>
              </a:spcBef>
              <a:spcAft>
                <a:spcPts val="0"/>
              </a:spcAft>
              <a:buClr>
                <a:schemeClr val="lt1"/>
              </a:buClr>
              <a:buSzPts val="1200"/>
              <a:buNone/>
              <a:defRPr sz="1200">
                <a:solidFill>
                  <a:schemeClr val="lt1"/>
                </a:solidFill>
              </a:defRPr>
            </a:lvl6pPr>
            <a:lvl7pPr lvl="6" algn="l" rtl="0">
              <a:lnSpc>
                <a:spcPct val="100000"/>
              </a:lnSpc>
              <a:spcBef>
                <a:spcPts val="180"/>
              </a:spcBef>
              <a:spcAft>
                <a:spcPts val="0"/>
              </a:spcAft>
              <a:buClr>
                <a:schemeClr val="lt1"/>
              </a:buClr>
              <a:buSzPts val="1200"/>
              <a:buNone/>
              <a:defRPr sz="1200">
                <a:solidFill>
                  <a:schemeClr val="lt1"/>
                </a:solidFill>
              </a:defRPr>
            </a:lvl7pPr>
            <a:lvl8pPr lvl="7" algn="l" rtl="0">
              <a:lnSpc>
                <a:spcPct val="100000"/>
              </a:lnSpc>
              <a:spcBef>
                <a:spcPts val="180"/>
              </a:spcBef>
              <a:spcAft>
                <a:spcPts val="0"/>
              </a:spcAft>
              <a:buClr>
                <a:schemeClr val="lt1"/>
              </a:buClr>
              <a:buSzPts val="1200"/>
              <a:buNone/>
              <a:defRPr sz="1200">
                <a:solidFill>
                  <a:schemeClr val="lt1"/>
                </a:solidFill>
              </a:defRPr>
            </a:lvl8pPr>
            <a:lvl9pPr lvl="8" algn="l" rtl="0">
              <a:lnSpc>
                <a:spcPct val="100000"/>
              </a:lnSpc>
              <a:spcBef>
                <a:spcPts val="180"/>
              </a:spcBef>
              <a:spcAft>
                <a:spcPts val="0"/>
              </a:spcAft>
              <a:buClr>
                <a:schemeClr val="lt1"/>
              </a:buClr>
              <a:buSzPts val="1200"/>
              <a:buNone/>
              <a:defRPr sz="1200">
                <a:solidFill>
                  <a:schemeClr val="lt1"/>
                </a:solidFill>
              </a:defRPr>
            </a:lvl9pPr>
          </a:lstStyle>
          <a:p>
            <a:endParaRPr/>
          </a:p>
        </p:txBody>
      </p:sp>
      <p:sp>
        <p:nvSpPr>
          <p:cNvPr id="396" name="Google Shape;396;p69"/>
          <p:cNvSpPr txBox="1">
            <a:spLocks noGrp="1"/>
          </p:cNvSpPr>
          <p:nvPr>
            <p:ph type="subTitle" idx="3"/>
          </p:nvPr>
        </p:nvSpPr>
        <p:spPr>
          <a:xfrm>
            <a:off x="699715" y="4615230"/>
            <a:ext cx="3612000" cy="375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800"/>
              <a:buNone/>
              <a:defRPr sz="800" i="1">
                <a:solidFill>
                  <a:schemeClr val="lt1"/>
                </a:solidFill>
              </a:defRPr>
            </a:lvl1pPr>
            <a:lvl2pPr lvl="1" algn="l" rtl="0">
              <a:lnSpc>
                <a:spcPct val="95000"/>
              </a:lnSpc>
              <a:spcBef>
                <a:spcPts val="500"/>
              </a:spcBef>
              <a:spcAft>
                <a:spcPts val="0"/>
              </a:spcAft>
              <a:buClr>
                <a:schemeClr val="lt1"/>
              </a:buClr>
              <a:buSzPts val="800"/>
              <a:buNone/>
              <a:defRPr sz="800" i="1">
                <a:solidFill>
                  <a:schemeClr val="lt1"/>
                </a:solidFill>
              </a:defRPr>
            </a:lvl2pPr>
            <a:lvl3pPr lvl="2" algn="l" rtl="0">
              <a:lnSpc>
                <a:spcPct val="100000"/>
              </a:lnSpc>
              <a:spcBef>
                <a:spcPts val="900"/>
              </a:spcBef>
              <a:spcAft>
                <a:spcPts val="0"/>
              </a:spcAft>
              <a:buClr>
                <a:schemeClr val="lt1"/>
              </a:buClr>
              <a:buSzPts val="800"/>
              <a:buNone/>
              <a:defRPr sz="800" i="1">
                <a:solidFill>
                  <a:schemeClr val="lt1"/>
                </a:solidFill>
              </a:defRPr>
            </a:lvl3pPr>
            <a:lvl4pPr lvl="3" algn="l" rtl="0">
              <a:lnSpc>
                <a:spcPct val="100000"/>
              </a:lnSpc>
              <a:spcBef>
                <a:spcPts val="900"/>
              </a:spcBef>
              <a:spcAft>
                <a:spcPts val="0"/>
              </a:spcAft>
              <a:buClr>
                <a:schemeClr val="lt1"/>
              </a:buClr>
              <a:buSzPts val="800"/>
              <a:buNone/>
              <a:defRPr sz="800" i="1">
                <a:solidFill>
                  <a:schemeClr val="lt1"/>
                </a:solidFill>
              </a:defRPr>
            </a:lvl4pPr>
            <a:lvl5pPr lvl="4" algn="l" rtl="0">
              <a:lnSpc>
                <a:spcPct val="100000"/>
              </a:lnSpc>
              <a:spcBef>
                <a:spcPts val="900"/>
              </a:spcBef>
              <a:spcAft>
                <a:spcPts val="0"/>
              </a:spcAft>
              <a:buClr>
                <a:schemeClr val="lt1"/>
              </a:buClr>
              <a:buSzPts val="800"/>
              <a:buNone/>
              <a:defRPr sz="800" i="1">
                <a:solidFill>
                  <a:schemeClr val="lt1"/>
                </a:solidFill>
              </a:defRPr>
            </a:lvl5pPr>
            <a:lvl6pPr lvl="5" algn="l" rtl="0">
              <a:lnSpc>
                <a:spcPct val="100000"/>
              </a:lnSpc>
              <a:spcBef>
                <a:spcPts val="180"/>
              </a:spcBef>
              <a:spcAft>
                <a:spcPts val="0"/>
              </a:spcAft>
              <a:buClr>
                <a:schemeClr val="lt1"/>
              </a:buClr>
              <a:buSzPts val="800"/>
              <a:buNone/>
              <a:defRPr sz="800" i="1">
                <a:solidFill>
                  <a:schemeClr val="lt1"/>
                </a:solidFill>
              </a:defRPr>
            </a:lvl6pPr>
            <a:lvl7pPr lvl="6" algn="l" rtl="0">
              <a:lnSpc>
                <a:spcPct val="100000"/>
              </a:lnSpc>
              <a:spcBef>
                <a:spcPts val="180"/>
              </a:spcBef>
              <a:spcAft>
                <a:spcPts val="0"/>
              </a:spcAft>
              <a:buClr>
                <a:schemeClr val="lt1"/>
              </a:buClr>
              <a:buSzPts val="800"/>
              <a:buNone/>
              <a:defRPr sz="800" i="1">
                <a:solidFill>
                  <a:schemeClr val="lt1"/>
                </a:solidFill>
              </a:defRPr>
            </a:lvl7pPr>
            <a:lvl8pPr lvl="7" algn="l" rtl="0">
              <a:lnSpc>
                <a:spcPct val="100000"/>
              </a:lnSpc>
              <a:spcBef>
                <a:spcPts val="180"/>
              </a:spcBef>
              <a:spcAft>
                <a:spcPts val="0"/>
              </a:spcAft>
              <a:buClr>
                <a:schemeClr val="lt1"/>
              </a:buClr>
              <a:buSzPts val="800"/>
              <a:buNone/>
              <a:defRPr sz="800" i="1">
                <a:solidFill>
                  <a:schemeClr val="lt1"/>
                </a:solidFill>
              </a:defRPr>
            </a:lvl8pPr>
            <a:lvl9pPr lvl="8" algn="l" rtl="0">
              <a:lnSpc>
                <a:spcPct val="100000"/>
              </a:lnSpc>
              <a:spcBef>
                <a:spcPts val="180"/>
              </a:spcBef>
              <a:spcAft>
                <a:spcPts val="0"/>
              </a:spcAft>
              <a:buClr>
                <a:schemeClr val="lt1"/>
              </a:buClr>
              <a:buSzPts val="800"/>
              <a:buNone/>
              <a:defRPr sz="800" i="1">
                <a:solidFill>
                  <a:schemeClr val="lt1"/>
                </a:solidFil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03 Cover (white)">
  <p:cSld name="Jstor Cover">
    <p:bg>
      <p:bgPr>
        <a:solidFill>
          <a:schemeClr val="lt1"/>
        </a:solidFill>
        <a:effectLst/>
      </p:bgPr>
    </p:bg>
    <p:spTree>
      <p:nvGrpSpPr>
        <p:cNvPr id="1" name="Shape 397"/>
        <p:cNvGrpSpPr/>
        <p:nvPr/>
      </p:nvGrpSpPr>
      <p:grpSpPr>
        <a:xfrm>
          <a:off x="0" y="0"/>
          <a:ext cx="0" cy="0"/>
          <a:chOff x="0" y="0"/>
          <a:chExt cx="0" cy="0"/>
        </a:xfrm>
      </p:grpSpPr>
      <p:pic>
        <p:nvPicPr>
          <p:cNvPr id="398" name="Google Shape;398;p70"/>
          <p:cNvPicPr preferRelativeResize="0"/>
          <p:nvPr/>
        </p:nvPicPr>
        <p:blipFill rotWithShape="1">
          <a:blip r:embed="rId2">
            <a:alphaModFix/>
          </a:blip>
          <a:srcRect/>
          <a:stretch/>
        </p:blipFill>
        <p:spPr>
          <a:xfrm>
            <a:off x="681300" y="-22902"/>
            <a:ext cx="749222" cy="1001595"/>
          </a:xfrm>
          <a:prstGeom prst="rect">
            <a:avLst/>
          </a:prstGeom>
          <a:noFill/>
          <a:ln>
            <a:noFill/>
          </a:ln>
        </p:spPr>
      </p:pic>
      <p:sp>
        <p:nvSpPr>
          <p:cNvPr id="399" name="Google Shape;399;p70"/>
          <p:cNvSpPr txBox="1">
            <a:spLocks noGrp="1"/>
          </p:cNvSpPr>
          <p:nvPr>
            <p:ph type="title"/>
          </p:nvPr>
        </p:nvSpPr>
        <p:spPr>
          <a:xfrm>
            <a:off x="699715" y="1339969"/>
            <a:ext cx="6217800" cy="17373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dk1"/>
              </a:buClr>
              <a:buSzPts val="5000"/>
              <a:buFont typeface="Times"/>
              <a:buNone/>
              <a:defRPr sz="5000"/>
            </a:lvl1pPr>
            <a:lvl2pPr lvl="1"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2pPr>
            <a:lvl3pPr lvl="2"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3pPr>
            <a:lvl4pPr lvl="3"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4pPr>
            <a:lvl5pPr lvl="4"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5pPr>
            <a:lvl6pPr lvl="5"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6pPr>
            <a:lvl7pPr lvl="6"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7pPr>
            <a:lvl8pPr lvl="7"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8pPr>
            <a:lvl9pPr lvl="8"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400" name="Google Shape;400;p70"/>
          <p:cNvSpPr txBox="1">
            <a:spLocks noGrp="1"/>
          </p:cNvSpPr>
          <p:nvPr>
            <p:ph type="subTitle" idx="1"/>
          </p:nvPr>
        </p:nvSpPr>
        <p:spPr>
          <a:xfrm>
            <a:off x="704088" y="3675888"/>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200"/>
              <a:buNone/>
              <a:defRPr sz="1200" b="1"/>
            </a:lvl1pPr>
            <a:lvl2pPr lvl="1" algn="l" rtl="0">
              <a:lnSpc>
                <a:spcPct val="95000"/>
              </a:lnSpc>
              <a:spcBef>
                <a:spcPts val="500"/>
              </a:spcBef>
              <a:spcAft>
                <a:spcPts val="0"/>
              </a:spcAft>
              <a:buClr>
                <a:schemeClr val="dk1"/>
              </a:buClr>
              <a:buSzPts val="1200"/>
              <a:buNone/>
              <a:defRPr sz="1200" b="1"/>
            </a:lvl2pPr>
            <a:lvl3pPr lvl="2" algn="l" rtl="0">
              <a:lnSpc>
                <a:spcPct val="100000"/>
              </a:lnSpc>
              <a:spcBef>
                <a:spcPts val="900"/>
              </a:spcBef>
              <a:spcAft>
                <a:spcPts val="0"/>
              </a:spcAft>
              <a:buSzPts val="1200"/>
              <a:buNone/>
              <a:defRPr sz="1200" b="1"/>
            </a:lvl3pPr>
            <a:lvl4pPr lvl="3" algn="l" rtl="0">
              <a:lnSpc>
                <a:spcPct val="100000"/>
              </a:lnSpc>
              <a:spcBef>
                <a:spcPts val="900"/>
              </a:spcBef>
              <a:spcAft>
                <a:spcPts val="0"/>
              </a:spcAft>
              <a:buClr>
                <a:schemeClr val="dk1"/>
              </a:buClr>
              <a:buSzPts val="1200"/>
              <a:buNone/>
              <a:defRPr sz="1200" b="1"/>
            </a:lvl4pPr>
            <a:lvl5pPr lvl="4" algn="l" rtl="0">
              <a:lnSpc>
                <a:spcPct val="100000"/>
              </a:lnSpc>
              <a:spcBef>
                <a:spcPts val="900"/>
              </a:spcBef>
              <a:spcAft>
                <a:spcPts val="0"/>
              </a:spcAft>
              <a:buClr>
                <a:schemeClr val="dk1"/>
              </a:buClr>
              <a:buSzPts val="1200"/>
              <a:buNone/>
              <a:defRPr sz="1200" b="1"/>
            </a:lvl5pPr>
            <a:lvl6pPr lvl="5" algn="l" rtl="0">
              <a:lnSpc>
                <a:spcPct val="100000"/>
              </a:lnSpc>
              <a:spcBef>
                <a:spcPts val="180"/>
              </a:spcBef>
              <a:spcAft>
                <a:spcPts val="0"/>
              </a:spcAft>
              <a:buClr>
                <a:schemeClr val="dk1"/>
              </a:buClr>
              <a:buSzPts val="1200"/>
              <a:buNone/>
              <a:defRPr sz="1200" b="1"/>
            </a:lvl6pPr>
            <a:lvl7pPr lvl="6" algn="l" rtl="0">
              <a:lnSpc>
                <a:spcPct val="100000"/>
              </a:lnSpc>
              <a:spcBef>
                <a:spcPts val="180"/>
              </a:spcBef>
              <a:spcAft>
                <a:spcPts val="0"/>
              </a:spcAft>
              <a:buClr>
                <a:schemeClr val="dk1"/>
              </a:buClr>
              <a:buSzPts val="1200"/>
              <a:buNone/>
              <a:defRPr sz="1200" b="1"/>
            </a:lvl7pPr>
            <a:lvl8pPr lvl="7" algn="l" rtl="0">
              <a:lnSpc>
                <a:spcPct val="100000"/>
              </a:lnSpc>
              <a:spcBef>
                <a:spcPts val="180"/>
              </a:spcBef>
              <a:spcAft>
                <a:spcPts val="0"/>
              </a:spcAft>
              <a:buClr>
                <a:schemeClr val="dk1"/>
              </a:buClr>
              <a:buSzPts val="1200"/>
              <a:buNone/>
              <a:defRPr sz="1200" b="1"/>
            </a:lvl8pPr>
            <a:lvl9pPr lvl="8" algn="l" rtl="0">
              <a:lnSpc>
                <a:spcPct val="100000"/>
              </a:lnSpc>
              <a:spcBef>
                <a:spcPts val="180"/>
              </a:spcBef>
              <a:spcAft>
                <a:spcPts val="0"/>
              </a:spcAft>
              <a:buClr>
                <a:schemeClr val="dk1"/>
              </a:buClr>
              <a:buSzPts val="1200"/>
              <a:buNone/>
              <a:defRPr sz="1200" b="1"/>
            </a:lvl9pPr>
          </a:lstStyle>
          <a:p>
            <a:endParaRPr/>
          </a:p>
        </p:txBody>
      </p:sp>
      <p:sp>
        <p:nvSpPr>
          <p:cNvPr id="401" name="Google Shape;401;p70"/>
          <p:cNvSpPr txBox="1">
            <a:spLocks noGrp="1"/>
          </p:cNvSpPr>
          <p:nvPr>
            <p:ph type="subTitle" idx="2"/>
          </p:nvPr>
        </p:nvSpPr>
        <p:spPr>
          <a:xfrm>
            <a:off x="704088" y="3886200"/>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200"/>
              <a:buNone/>
              <a:defRPr sz="1200"/>
            </a:lvl1pPr>
            <a:lvl2pPr lvl="1" algn="l" rtl="0">
              <a:lnSpc>
                <a:spcPct val="95000"/>
              </a:lnSpc>
              <a:spcBef>
                <a:spcPts val="500"/>
              </a:spcBef>
              <a:spcAft>
                <a:spcPts val="0"/>
              </a:spcAft>
              <a:buClr>
                <a:schemeClr val="dk1"/>
              </a:buClr>
              <a:buSzPts val="1200"/>
              <a:buNone/>
              <a:defRPr sz="1200"/>
            </a:lvl2pPr>
            <a:lvl3pPr lvl="2" algn="l" rtl="0">
              <a:lnSpc>
                <a:spcPct val="100000"/>
              </a:lnSpc>
              <a:spcBef>
                <a:spcPts val="900"/>
              </a:spcBef>
              <a:spcAft>
                <a:spcPts val="0"/>
              </a:spcAft>
              <a:buSzPts val="1200"/>
              <a:buNone/>
              <a:defRPr sz="1200"/>
            </a:lvl3pPr>
            <a:lvl4pPr lvl="3" algn="l" rtl="0">
              <a:lnSpc>
                <a:spcPct val="100000"/>
              </a:lnSpc>
              <a:spcBef>
                <a:spcPts val="900"/>
              </a:spcBef>
              <a:spcAft>
                <a:spcPts val="0"/>
              </a:spcAft>
              <a:buClr>
                <a:schemeClr val="dk1"/>
              </a:buClr>
              <a:buSzPts val="1200"/>
              <a:buNone/>
              <a:defRPr sz="1200"/>
            </a:lvl4pPr>
            <a:lvl5pPr lvl="4" algn="l" rtl="0">
              <a:lnSpc>
                <a:spcPct val="100000"/>
              </a:lnSpc>
              <a:spcBef>
                <a:spcPts val="900"/>
              </a:spcBef>
              <a:spcAft>
                <a:spcPts val="0"/>
              </a:spcAft>
              <a:buClr>
                <a:schemeClr val="dk1"/>
              </a:buClr>
              <a:buSzPts val="1200"/>
              <a:buNone/>
              <a:defRPr sz="1200"/>
            </a:lvl5pPr>
            <a:lvl6pPr lvl="5" algn="l" rtl="0">
              <a:lnSpc>
                <a:spcPct val="100000"/>
              </a:lnSpc>
              <a:spcBef>
                <a:spcPts val="180"/>
              </a:spcBef>
              <a:spcAft>
                <a:spcPts val="0"/>
              </a:spcAft>
              <a:buClr>
                <a:schemeClr val="dk1"/>
              </a:buClr>
              <a:buSzPts val="1200"/>
              <a:buNone/>
              <a:defRPr sz="1200"/>
            </a:lvl6pPr>
            <a:lvl7pPr lvl="6" algn="l" rtl="0">
              <a:lnSpc>
                <a:spcPct val="100000"/>
              </a:lnSpc>
              <a:spcBef>
                <a:spcPts val="180"/>
              </a:spcBef>
              <a:spcAft>
                <a:spcPts val="0"/>
              </a:spcAft>
              <a:buClr>
                <a:schemeClr val="dk1"/>
              </a:buClr>
              <a:buSzPts val="1200"/>
              <a:buNone/>
              <a:defRPr sz="1200"/>
            </a:lvl7pPr>
            <a:lvl8pPr lvl="7" algn="l" rtl="0">
              <a:lnSpc>
                <a:spcPct val="100000"/>
              </a:lnSpc>
              <a:spcBef>
                <a:spcPts val="180"/>
              </a:spcBef>
              <a:spcAft>
                <a:spcPts val="0"/>
              </a:spcAft>
              <a:buClr>
                <a:schemeClr val="dk1"/>
              </a:buClr>
              <a:buSzPts val="1200"/>
              <a:buNone/>
              <a:defRPr sz="1200"/>
            </a:lvl8pPr>
            <a:lvl9pPr lvl="8" algn="l" rtl="0">
              <a:lnSpc>
                <a:spcPct val="100000"/>
              </a:lnSpc>
              <a:spcBef>
                <a:spcPts val="180"/>
              </a:spcBef>
              <a:spcAft>
                <a:spcPts val="0"/>
              </a:spcAft>
              <a:buClr>
                <a:schemeClr val="dk1"/>
              </a:buClr>
              <a:buSzPts val="1200"/>
              <a:buNone/>
              <a:defRPr sz="1200"/>
            </a:lvl9pPr>
          </a:lstStyle>
          <a:p>
            <a:endParaRPr/>
          </a:p>
        </p:txBody>
      </p:sp>
      <p:sp>
        <p:nvSpPr>
          <p:cNvPr id="402" name="Google Shape;402;p70"/>
          <p:cNvSpPr txBox="1">
            <a:spLocks noGrp="1"/>
          </p:cNvSpPr>
          <p:nvPr>
            <p:ph type="subTitle" idx="3"/>
          </p:nvPr>
        </p:nvSpPr>
        <p:spPr>
          <a:xfrm>
            <a:off x="704088" y="4315968"/>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200"/>
              <a:buNone/>
              <a:defRPr sz="1200"/>
            </a:lvl1pPr>
            <a:lvl2pPr lvl="1" algn="l" rtl="0">
              <a:lnSpc>
                <a:spcPct val="95000"/>
              </a:lnSpc>
              <a:spcBef>
                <a:spcPts val="500"/>
              </a:spcBef>
              <a:spcAft>
                <a:spcPts val="0"/>
              </a:spcAft>
              <a:buClr>
                <a:schemeClr val="dk1"/>
              </a:buClr>
              <a:buSzPts val="1200"/>
              <a:buNone/>
              <a:defRPr sz="1200"/>
            </a:lvl2pPr>
            <a:lvl3pPr lvl="2" algn="l" rtl="0">
              <a:lnSpc>
                <a:spcPct val="100000"/>
              </a:lnSpc>
              <a:spcBef>
                <a:spcPts val="900"/>
              </a:spcBef>
              <a:spcAft>
                <a:spcPts val="0"/>
              </a:spcAft>
              <a:buSzPts val="1200"/>
              <a:buNone/>
              <a:defRPr sz="1200"/>
            </a:lvl3pPr>
            <a:lvl4pPr lvl="3" algn="l" rtl="0">
              <a:lnSpc>
                <a:spcPct val="100000"/>
              </a:lnSpc>
              <a:spcBef>
                <a:spcPts val="900"/>
              </a:spcBef>
              <a:spcAft>
                <a:spcPts val="0"/>
              </a:spcAft>
              <a:buClr>
                <a:schemeClr val="dk1"/>
              </a:buClr>
              <a:buSzPts val="1200"/>
              <a:buNone/>
              <a:defRPr sz="1200"/>
            </a:lvl4pPr>
            <a:lvl5pPr lvl="4" algn="l" rtl="0">
              <a:lnSpc>
                <a:spcPct val="100000"/>
              </a:lnSpc>
              <a:spcBef>
                <a:spcPts val="900"/>
              </a:spcBef>
              <a:spcAft>
                <a:spcPts val="0"/>
              </a:spcAft>
              <a:buClr>
                <a:schemeClr val="dk1"/>
              </a:buClr>
              <a:buSzPts val="1200"/>
              <a:buNone/>
              <a:defRPr sz="1200"/>
            </a:lvl5pPr>
            <a:lvl6pPr lvl="5" algn="l" rtl="0">
              <a:lnSpc>
                <a:spcPct val="100000"/>
              </a:lnSpc>
              <a:spcBef>
                <a:spcPts val="180"/>
              </a:spcBef>
              <a:spcAft>
                <a:spcPts val="0"/>
              </a:spcAft>
              <a:buClr>
                <a:schemeClr val="dk1"/>
              </a:buClr>
              <a:buSzPts val="1200"/>
              <a:buNone/>
              <a:defRPr sz="1200"/>
            </a:lvl6pPr>
            <a:lvl7pPr lvl="6" algn="l" rtl="0">
              <a:lnSpc>
                <a:spcPct val="100000"/>
              </a:lnSpc>
              <a:spcBef>
                <a:spcPts val="180"/>
              </a:spcBef>
              <a:spcAft>
                <a:spcPts val="0"/>
              </a:spcAft>
              <a:buClr>
                <a:schemeClr val="dk1"/>
              </a:buClr>
              <a:buSzPts val="1200"/>
              <a:buNone/>
              <a:defRPr sz="1200"/>
            </a:lvl7pPr>
            <a:lvl8pPr lvl="7" algn="l" rtl="0">
              <a:lnSpc>
                <a:spcPct val="100000"/>
              </a:lnSpc>
              <a:spcBef>
                <a:spcPts val="180"/>
              </a:spcBef>
              <a:spcAft>
                <a:spcPts val="0"/>
              </a:spcAft>
              <a:buClr>
                <a:schemeClr val="dk1"/>
              </a:buClr>
              <a:buSzPts val="1200"/>
              <a:buNone/>
              <a:defRPr sz="1200"/>
            </a:lvl8pPr>
            <a:lvl9pPr lvl="8" algn="l" rtl="0">
              <a:lnSpc>
                <a:spcPct val="100000"/>
              </a:lnSpc>
              <a:spcBef>
                <a:spcPts val="180"/>
              </a:spcBef>
              <a:spcAft>
                <a:spcPts val="0"/>
              </a:spcAft>
              <a:buClr>
                <a:schemeClr val="dk1"/>
              </a:buClr>
              <a:buSzPts val="1200"/>
              <a:buNone/>
              <a:defRPr sz="12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04 Cover (white with image)">
  <p:cSld name="Jstor Cover Pic 2">
    <p:bg>
      <p:bgPr>
        <a:solidFill>
          <a:schemeClr val="lt1"/>
        </a:solidFill>
        <a:effectLst/>
      </p:bgPr>
    </p:bg>
    <p:spTree>
      <p:nvGrpSpPr>
        <p:cNvPr id="1" name="Shape 403"/>
        <p:cNvGrpSpPr/>
        <p:nvPr/>
      </p:nvGrpSpPr>
      <p:grpSpPr>
        <a:xfrm>
          <a:off x="0" y="0"/>
          <a:ext cx="0" cy="0"/>
          <a:chOff x="0" y="0"/>
          <a:chExt cx="0" cy="0"/>
        </a:xfrm>
      </p:grpSpPr>
      <p:sp>
        <p:nvSpPr>
          <p:cNvPr id="404" name="Google Shape;404;p71"/>
          <p:cNvSpPr txBox="1">
            <a:spLocks noGrp="1"/>
          </p:cNvSpPr>
          <p:nvPr>
            <p:ph type="title"/>
          </p:nvPr>
        </p:nvSpPr>
        <p:spPr>
          <a:xfrm>
            <a:off x="699715" y="1339969"/>
            <a:ext cx="4224600" cy="17373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dk1"/>
              </a:buClr>
              <a:buSzPts val="5000"/>
              <a:buFont typeface="Times"/>
              <a:buNone/>
              <a:defRPr sz="5000"/>
            </a:lvl1pPr>
            <a:lvl2pPr lvl="1"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2pPr>
            <a:lvl3pPr lvl="2"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3pPr>
            <a:lvl4pPr lvl="3"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4pPr>
            <a:lvl5pPr lvl="4"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5pPr>
            <a:lvl6pPr lvl="5"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6pPr>
            <a:lvl7pPr lvl="6"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7pPr>
            <a:lvl8pPr lvl="7"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8pPr>
            <a:lvl9pPr lvl="8"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405" name="Google Shape;405;p71"/>
          <p:cNvSpPr txBox="1">
            <a:spLocks noGrp="1"/>
          </p:cNvSpPr>
          <p:nvPr>
            <p:ph type="subTitle" idx="1"/>
          </p:nvPr>
        </p:nvSpPr>
        <p:spPr>
          <a:xfrm>
            <a:off x="699715" y="3356620"/>
            <a:ext cx="3612000" cy="694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2000"/>
              <a:buNone/>
              <a:defRPr sz="2000"/>
            </a:lvl1pPr>
            <a:lvl2pPr lvl="1" algn="l" rtl="0">
              <a:lnSpc>
                <a:spcPct val="95000"/>
              </a:lnSpc>
              <a:spcBef>
                <a:spcPts val="500"/>
              </a:spcBef>
              <a:spcAft>
                <a:spcPts val="0"/>
              </a:spcAft>
              <a:buClr>
                <a:schemeClr val="dk1"/>
              </a:buClr>
              <a:buSzPts val="2000"/>
              <a:buNone/>
              <a:defRPr sz="2000"/>
            </a:lvl2pPr>
            <a:lvl3pPr lvl="2" algn="l" rtl="0">
              <a:lnSpc>
                <a:spcPct val="100000"/>
              </a:lnSpc>
              <a:spcBef>
                <a:spcPts val="900"/>
              </a:spcBef>
              <a:spcAft>
                <a:spcPts val="0"/>
              </a:spcAft>
              <a:buSzPts val="2000"/>
              <a:buNone/>
              <a:defRPr sz="2000"/>
            </a:lvl3pPr>
            <a:lvl4pPr lvl="3" algn="l" rtl="0">
              <a:lnSpc>
                <a:spcPct val="100000"/>
              </a:lnSpc>
              <a:spcBef>
                <a:spcPts val="900"/>
              </a:spcBef>
              <a:spcAft>
                <a:spcPts val="0"/>
              </a:spcAft>
              <a:buClr>
                <a:schemeClr val="dk1"/>
              </a:buClr>
              <a:buSzPts val="2000"/>
              <a:buNone/>
              <a:defRPr sz="2000"/>
            </a:lvl4pPr>
            <a:lvl5pPr lvl="4" algn="l" rtl="0">
              <a:lnSpc>
                <a:spcPct val="100000"/>
              </a:lnSpc>
              <a:spcBef>
                <a:spcPts val="900"/>
              </a:spcBef>
              <a:spcAft>
                <a:spcPts val="0"/>
              </a:spcAft>
              <a:buClr>
                <a:schemeClr val="dk1"/>
              </a:buClr>
              <a:buSzPts val="2000"/>
              <a:buNone/>
              <a:defRPr sz="2000"/>
            </a:lvl5pPr>
            <a:lvl6pPr lvl="5" algn="l" rtl="0">
              <a:lnSpc>
                <a:spcPct val="100000"/>
              </a:lnSpc>
              <a:spcBef>
                <a:spcPts val="180"/>
              </a:spcBef>
              <a:spcAft>
                <a:spcPts val="0"/>
              </a:spcAft>
              <a:buClr>
                <a:schemeClr val="dk1"/>
              </a:buClr>
              <a:buSzPts val="2000"/>
              <a:buNone/>
              <a:defRPr sz="2000"/>
            </a:lvl6pPr>
            <a:lvl7pPr lvl="6" algn="l" rtl="0">
              <a:lnSpc>
                <a:spcPct val="100000"/>
              </a:lnSpc>
              <a:spcBef>
                <a:spcPts val="180"/>
              </a:spcBef>
              <a:spcAft>
                <a:spcPts val="0"/>
              </a:spcAft>
              <a:buClr>
                <a:schemeClr val="dk1"/>
              </a:buClr>
              <a:buSzPts val="2000"/>
              <a:buNone/>
              <a:defRPr sz="2000"/>
            </a:lvl7pPr>
            <a:lvl8pPr lvl="7" algn="l" rtl="0">
              <a:lnSpc>
                <a:spcPct val="100000"/>
              </a:lnSpc>
              <a:spcBef>
                <a:spcPts val="180"/>
              </a:spcBef>
              <a:spcAft>
                <a:spcPts val="0"/>
              </a:spcAft>
              <a:buClr>
                <a:schemeClr val="dk1"/>
              </a:buClr>
              <a:buSzPts val="2000"/>
              <a:buNone/>
              <a:defRPr sz="2000"/>
            </a:lvl8pPr>
            <a:lvl9pPr lvl="8" algn="l" rtl="0">
              <a:lnSpc>
                <a:spcPct val="100000"/>
              </a:lnSpc>
              <a:spcBef>
                <a:spcPts val="180"/>
              </a:spcBef>
              <a:spcAft>
                <a:spcPts val="0"/>
              </a:spcAft>
              <a:buClr>
                <a:schemeClr val="dk1"/>
              </a:buClr>
              <a:buSzPts val="2000"/>
              <a:buNone/>
              <a:defRPr sz="2000"/>
            </a:lvl9pPr>
          </a:lstStyle>
          <a:p>
            <a:endParaRPr/>
          </a:p>
        </p:txBody>
      </p:sp>
      <p:sp>
        <p:nvSpPr>
          <p:cNvPr id="406" name="Google Shape;406;p71"/>
          <p:cNvSpPr txBox="1">
            <a:spLocks noGrp="1"/>
          </p:cNvSpPr>
          <p:nvPr>
            <p:ph type="subTitle" idx="2"/>
          </p:nvPr>
        </p:nvSpPr>
        <p:spPr>
          <a:xfrm>
            <a:off x="699715" y="4311812"/>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200"/>
              <a:buNone/>
              <a:defRPr sz="1200"/>
            </a:lvl1pPr>
            <a:lvl2pPr lvl="1" algn="l" rtl="0">
              <a:lnSpc>
                <a:spcPct val="95000"/>
              </a:lnSpc>
              <a:spcBef>
                <a:spcPts val="500"/>
              </a:spcBef>
              <a:spcAft>
                <a:spcPts val="0"/>
              </a:spcAft>
              <a:buClr>
                <a:schemeClr val="dk1"/>
              </a:buClr>
              <a:buSzPts val="1200"/>
              <a:buNone/>
              <a:defRPr sz="1200"/>
            </a:lvl2pPr>
            <a:lvl3pPr lvl="2" algn="l" rtl="0">
              <a:lnSpc>
                <a:spcPct val="100000"/>
              </a:lnSpc>
              <a:spcBef>
                <a:spcPts val="900"/>
              </a:spcBef>
              <a:spcAft>
                <a:spcPts val="0"/>
              </a:spcAft>
              <a:buSzPts val="1200"/>
              <a:buNone/>
              <a:defRPr sz="1200"/>
            </a:lvl3pPr>
            <a:lvl4pPr lvl="3" algn="l" rtl="0">
              <a:lnSpc>
                <a:spcPct val="100000"/>
              </a:lnSpc>
              <a:spcBef>
                <a:spcPts val="900"/>
              </a:spcBef>
              <a:spcAft>
                <a:spcPts val="0"/>
              </a:spcAft>
              <a:buClr>
                <a:schemeClr val="dk1"/>
              </a:buClr>
              <a:buSzPts val="1200"/>
              <a:buNone/>
              <a:defRPr sz="1200"/>
            </a:lvl4pPr>
            <a:lvl5pPr lvl="4" algn="l" rtl="0">
              <a:lnSpc>
                <a:spcPct val="100000"/>
              </a:lnSpc>
              <a:spcBef>
                <a:spcPts val="900"/>
              </a:spcBef>
              <a:spcAft>
                <a:spcPts val="0"/>
              </a:spcAft>
              <a:buClr>
                <a:schemeClr val="dk1"/>
              </a:buClr>
              <a:buSzPts val="1200"/>
              <a:buNone/>
              <a:defRPr sz="1200"/>
            </a:lvl5pPr>
            <a:lvl6pPr lvl="5" algn="l" rtl="0">
              <a:lnSpc>
                <a:spcPct val="100000"/>
              </a:lnSpc>
              <a:spcBef>
                <a:spcPts val="180"/>
              </a:spcBef>
              <a:spcAft>
                <a:spcPts val="0"/>
              </a:spcAft>
              <a:buClr>
                <a:schemeClr val="dk1"/>
              </a:buClr>
              <a:buSzPts val="1200"/>
              <a:buNone/>
              <a:defRPr sz="1200"/>
            </a:lvl6pPr>
            <a:lvl7pPr lvl="6" algn="l" rtl="0">
              <a:lnSpc>
                <a:spcPct val="100000"/>
              </a:lnSpc>
              <a:spcBef>
                <a:spcPts val="180"/>
              </a:spcBef>
              <a:spcAft>
                <a:spcPts val="0"/>
              </a:spcAft>
              <a:buClr>
                <a:schemeClr val="dk1"/>
              </a:buClr>
              <a:buSzPts val="1200"/>
              <a:buNone/>
              <a:defRPr sz="1200"/>
            </a:lvl7pPr>
            <a:lvl8pPr lvl="7" algn="l" rtl="0">
              <a:lnSpc>
                <a:spcPct val="100000"/>
              </a:lnSpc>
              <a:spcBef>
                <a:spcPts val="180"/>
              </a:spcBef>
              <a:spcAft>
                <a:spcPts val="0"/>
              </a:spcAft>
              <a:buClr>
                <a:schemeClr val="dk1"/>
              </a:buClr>
              <a:buSzPts val="1200"/>
              <a:buNone/>
              <a:defRPr sz="1200"/>
            </a:lvl8pPr>
            <a:lvl9pPr lvl="8" algn="l" rtl="0">
              <a:lnSpc>
                <a:spcPct val="100000"/>
              </a:lnSpc>
              <a:spcBef>
                <a:spcPts val="180"/>
              </a:spcBef>
              <a:spcAft>
                <a:spcPts val="0"/>
              </a:spcAft>
              <a:buClr>
                <a:schemeClr val="dk1"/>
              </a:buClr>
              <a:buSzPts val="1200"/>
              <a:buNone/>
              <a:defRPr sz="1200"/>
            </a:lvl9pPr>
          </a:lstStyle>
          <a:p>
            <a:endParaRPr/>
          </a:p>
        </p:txBody>
      </p:sp>
      <p:sp>
        <p:nvSpPr>
          <p:cNvPr id="407" name="Google Shape;407;p71"/>
          <p:cNvSpPr txBox="1">
            <a:spLocks noGrp="1"/>
          </p:cNvSpPr>
          <p:nvPr>
            <p:ph type="subTitle" idx="3"/>
          </p:nvPr>
        </p:nvSpPr>
        <p:spPr>
          <a:xfrm>
            <a:off x="699715" y="4615230"/>
            <a:ext cx="3612000" cy="375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343332"/>
              </a:buClr>
              <a:buSzPts val="800"/>
              <a:buNone/>
              <a:defRPr sz="800" i="1">
                <a:solidFill>
                  <a:srgbClr val="343332"/>
                </a:solidFill>
              </a:defRPr>
            </a:lvl1pPr>
            <a:lvl2pPr lvl="1" algn="l" rtl="0">
              <a:lnSpc>
                <a:spcPct val="95000"/>
              </a:lnSpc>
              <a:spcBef>
                <a:spcPts val="500"/>
              </a:spcBef>
              <a:spcAft>
                <a:spcPts val="0"/>
              </a:spcAft>
              <a:buClr>
                <a:srgbClr val="343332"/>
              </a:buClr>
              <a:buSzPts val="800"/>
              <a:buNone/>
              <a:defRPr sz="800" i="1">
                <a:solidFill>
                  <a:srgbClr val="343332"/>
                </a:solidFill>
              </a:defRPr>
            </a:lvl2pPr>
            <a:lvl3pPr lvl="2" algn="l" rtl="0">
              <a:lnSpc>
                <a:spcPct val="100000"/>
              </a:lnSpc>
              <a:spcBef>
                <a:spcPts val="900"/>
              </a:spcBef>
              <a:spcAft>
                <a:spcPts val="0"/>
              </a:spcAft>
              <a:buClr>
                <a:srgbClr val="343332"/>
              </a:buClr>
              <a:buSzPts val="800"/>
              <a:buNone/>
              <a:defRPr sz="800" i="1">
                <a:solidFill>
                  <a:srgbClr val="343332"/>
                </a:solidFill>
              </a:defRPr>
            </a:lvl3pPr>
            <a:lvl4pPr lvl="3" algn="l" rtl="0">
              <a:lnSpc>
                <a:spcPct val="100000"/>
              </a:lnSpc>
              <a:spcBef>
                <a:spcPts val="900"/>
              </a:spcBef>
              <a:spcAft>
                <a:spcPts val="0"/>
              </a:spcAft>
              <a:buClr>
                <a:srgbClr val="343332"/>
              </a:buClr>
              <a:buSzPts val="800"/>
              <a:buNone/>
              <a:defRPr sz="800" i="1">
                <a:solidFill>
                  <a:srgbClr val="343332"/>
                </a:solidFill>
              </a:defRPr>
            </a:lvl4pPr>
            <a:lvl5pPr lvl="4" algn="l" rtl="0">
              <a:lnSpc>
                <a:spcPct val="100000"/>
              </a:lnSpc>
              <a:spcBef>
                <a:spcPts val="900"/>
              </a:spcBef>
              <a:spcAft>
                <a:spcPts val="0"/>
              </a:spcAft>
              <a:buClr>
                <a:srgbClr val="343332"/>
              </a:buClr>
              <a:buSzPts val="800"/>
              <a:buNone/>
              <a:defRPr sz="800" i="1">
                <a:solidFill>
                  <a:srgbClr val="343332"/>
                </a:solidFill>
              </a:defRPr>
            </a:lvl5pPr>
            <a:lvl6pPr lvl="5" algn="l" rtl="0">
              <a:lnSpc>
                <a:spcPct val="100000"/>
              </a:lnSpc>
              <a:spcBef>
                <a:spcPts val="180"/>
              </a:spcBef>
              <a:spcAft>
                <a:spcPts val="0"/>
              </a:spcAft>
              <a:buClr>
                <a:srgbClr val="343332"/>
              </a:buClr>
              <a:buSzPts val="800"/>
              <a:buNone/>
              <a:defRPr sz="800" i="1">
                <a:solidFill>
                  <a:srgbClr val="343332"/>
                </a:solidFill>
              </a:defRPr>
            </a:lvl6pPr>
            <a:lvl7pPr lvl="6" algn="l" rtl="0">
              <a:lnSpc>
                <a:spcPct val="100000"/>
              </a:lnSpc>
              <a:spcBef>
                <a:spcPts val="180"/>
              </a:spcBef>
              <a:spcAft>
                <a:spcPts val="0"/>
              </a:spcAft>
              <a:buClr>
                <a:srgbClr val="343332"/>
              </a:buClr>
              <a:buSzPts val="800"/>
              <a:buNone/>
              <a:defRPr sz="800" i="1">
                <a:solidFill>
                  <a:srgbClr val="343332"/>
                </a:solidFill>
              </a:defRPr>
            </a:lvl7pPr>
            <a:lvl8pPr lvl="7" algn="l" rtl="0">
              <a:lnSpc>
                <a:spcPct val="100000"/>
              </a:lnSpc>
              <a:spcBef>
                <a:spcPts val="180"/>
              </a:spcBef>
              <a:spcAft>
                <a:spcPts val="0"/>
              </a:spcAft>
              <a:buClr>
                <a:srgbClr val="343332"/>
              </a:buClr>
              <a:buSzPts val="800"/>
              <a:buNone/>
              <a:defRPr sz="800" i="1">
                <a:solidFill>
                  <a:srgbClr val="343332"/>
                </a:solidFill>
              </a:defRPr>
            </a:lvl8pPr>
            <a:lvl9pPr lvl="8" algn="l" rtl="0">
              <a:lnSpc>
                <a:spcPct val="100000"/>
              </a:lnSpc>
              <a:spcBef>
                <a:spcPts val="180"/>
              </a:spcBef>
              <a:spcAft>
                <a:spcPts val="0"/>
              </a:spcAft>
              <a:buClr>
                <a:srgbClr val="343332"/>
              </a:buClr>
              <a:buSzPts val="800"/>
              <a:buNone/>
              <a:defRPr sz="800" i="1">
                <a:solidFill>
                  <a:srgbClr val="34333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40 Thank you (one name)">
  <p:cSld name="Thank you dark background">
    <p:bg>
      <p:bgPr>
        <a:solidFill>
          <a:schemeClr val="accent2"/>
        </a:solidFill>
        <a:effectLst/>
      </p:bgPr>
    </p:bg>
    <p:spTree>
      <p:nvGrpSpPr>
        <p:cNvPr id="1" name="Shape 39"/>
        <p:cNvGrpSpPr/>
        <p:nvPr/>
      </p:nvGrpSpPr>
      <p:grpSpPr>
        <a:xfrm>
          <a:off x="0" y="0"/>
          <a:ext cx="0" cy="0"/>
          <a:chOff x="0" y="0"/>
          <a:chExt cx="0" cy="0"/>
        </a:xfrm>
      </p:grpSpPr>
      <p:pic>
        <p:nvPicPr>
          <p:cNvPr id="40" name="Google Shape;40;p8"/>
          <p:cNvPicPr preferRelativeResize="0"/>
          <p:nvPr/>
        </p:nvPicPr>
        <p:blipFill rotWithShape="1">
          <a:blip r:embed="rId2">
            <a:alphaModFix/>
          </a:blip>
          <a:srcRect l="12697" t="10059" r="9548" b="8087"/>
          <a:stretch/>
        </p:blipFill>
        <p:spPr>
          <a:xfrm>
            <a:off x="-1" y="0"/>
            <a:ext cx="9144001" cy="5143500"/>
          </a:xfrm>
          <a:prstGeom prst="rect">
            <a:avLst/>
          </a:prstGeom>
          <a:noFill/>
          <a:ln>
            <a:noFill/>
          </a:ln>
        </p:spPr>
      </p:pic>
      <p:sp>
        <p:nvSpPr>
          <p:cNvPr id="41" name="Google Shape;41;p8"/>
          <p:cNvSpPr txBox="1">
            <a:spLocks noGrp="1"/>
          </p:cNvSpPr>
          <p:nvPr>
            <p:ph type="body" idx="1"/>
          </p:nvPr>
        </p:nvSpPr>
        <p:spPr>
          <a:xfrm>
            <a:off x="4915676" y="2236470"/>
            <a:ext cx="3733023" cy="183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b="1">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42" name="Google Shape;42;p8"/>
          <p:cNvSpPr txBox="1">
            <a:spLocks noGrp="1"/>
          </p:cNvSpPr>
          <p:nvPr>
            <p:ph type="body" idx="2"/>
          </p:nvPr>
        </p:nvSpPr>
        <p:spPr>
          <a:xfrm>
            <a:off x="4915676" y="2419350"/>
            <a:ext cx="3733023" cy="400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43" name="Google Shape;43;p8"/>
          <p:cNvSpPr txBox="1">
            <a:spLocks noGrp="1"/>
          </p:cNvSpPr>
          <p:nvPr>
            <p:ph type="body" idx="3"/>
          </p:nvPr>
        </p:nvSpPr>
        <p:spPr>
          <a:xfrm>
            <a:off x="4915676" y="2789374"/>
            <a:ext cx="3733023" cy="2749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200" u="sng">
                <a:solidFill>
                  <a:schemeClr val="lt1"/>
                </a:solidFill>
              </a:defRPr>
            </a:lvl1pPr>
            <a:lvl2pPr marL="914400" lvl="1" indent="-326390" algn="l">
              <a:lnSpc>
                <a:spcPct val="95000"/>
              </a:lnSpc>
              <a:spcBef>
                <a:spcPts val="400"/>
              </a:spcBef>
              <a:spcAft>
                <a:spcPts val="0"/>
              </a:spcAft>
              <a:buClr>
                <a:schemeClr val="accent2"/>
              </a:buClr>
              <a:buSzPts val="1540"/>
              <a:buChar char="•"/>
              <a:defRPr sz="1400">
                <a:solidFill>
                  <a:schemeClr val="dk1"/>
                </a:solidFill>
              </a:defRPr>
            </a:lvl2pPr>
            <a:lvl3pPr marL="1371600" lvl="2" indent="-342900" algn="l">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a:lnSpc>
                <a:spcPct val="95000"/>
              </a:lnSpc>
              <a:spcBef>
                <a:spcPts val="1000"/>
              </a:spcBef>
              <a:spcAft>
                <a:spcPts val="0"/>
              </a:spcAft>
              <a:buClr>
                <a:schemeClr val="dk1"/>
              </a:buClr>
              <a:buSzPts val="1440"/>
              <a:buNone/>
              <a:defRPr sz="1600">
                <a:solidFill>
                  <a:schemeClr val="dk1"/>
                </a:solidFill>
              </a:defRPr>
            </a:lvl4pPr>
            <a:lvl5pPr marL="2286000" lvl="4" indent="-330200" algn="l">
              <a:lnSpc>
                <a:spcPct val="95000"/>
              </a:lnSpc>
              <a:spcBef>
                <a:spcPts val="400"/>
              </a:spcBef>
              <a:spcAft>
                <a:spcPts val="0"/>
              </a:spcAft>
              <a:buClr>
                <a:schemeClr val="dk1"/>
              </a:buClr>
              <a:buSzPts val="1600"/>
              <a:buChar char="•"/>
              <a:defRPr sz="1600"/>
            </a:lvl5pPr>
            <a:lvl6pPr marL="2743200" lvl="5" indent="-330200" algn="l">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a:lnSpc>
                <a:spcPct val="95000"/>
              </a:lnSpc>
              <a:spcBef>
                <a:spcPts val="1000"/>
              </a:spcBef>
              <a:spcAft>
                <a:spcPts val="0"/>
              </a:spcAft>
              <a:buClr>
                <a:schemeClr val="dk1"/>
              </a:buClr>
              <a:buSzPts val="1400"/>
              <a:buNone/>
              <a:defRPr sz="1400">
                <a:solidFill>
                  <a:schemeClr val="dk1"/>
                </a:solidFill>
              </a:defRPr>
            </a:lvl7pPr>
            <a:lvl8pPr marL="3657600" lvl="7" indent="-317500" algn="l">
              <a:lnSpc>
                <a:spcPct val="95000"/>
              </a:lnSpc>
              <a:spcBef>
                <a:spcPts val="400"/>
              </a:spcBef>
              <a:spcAft>
                <a:spcPts val="0"/>
              </a:spcAft>
              <a:buClr>
                <a:schemeClr val="dk1"/>
              </a:buClr>
              <a:buSzPts val="1400"/>
              <a:buChar char="•"/>
              <a:defRPr sz="1400">
                <a:solidFill>
                  <a:schemeClr val="dk1"/>
                </a:solidFill>
              </a:defRPr>
            </a:lvl8pPr>
            <a:lvl9pPr marL="4114800" lvl="8" indent="-317500" algn="l">
              <a:lnSpc>
                <a:spcPct val="95000"/>
              </a:lnSpc>
              <a:spcBef>
                <a:spcPts val="400"/>
              </a:spcBef>
              <a:spcAft>
                <a:spcPts val="0"/>
              </a:spcAft>
              <a:buClr>
                <a:schemeClr val="dk1"/>
              </a:buClr>
              <a:buSzPts val="1400"/>
              <a:buAutoNum type="arabicPeriod"/>
              <a:defRPr sz="1400"/>
            </a:lvl9pPr>
          </a:lstStyle>
          <a:p>
            <a:endParaRPr/>
          </a:p>
        </p:txBody>
      </p:sp>
      <p:sp>
        <p:nvSpPr>
          <p:cNvPr id="44" name="Google Shape;44;p8"/>
          <p:cNvSpPr txBox="1">
            <a:spLocks noGrp="1"/>
          </p:cNvSpPr>
          <p:nvPr>
            <p:ph type="body" idx="4"/>
          </p:nvPr>
        </p:nvSpPr>
        <p:spPr>
          <a:xfrm>
            <a:off x="699714" y="2160099"/>
            <a:ext cx="3720660" cy="823302"/>
          </a:xfrm>
          <a:prstGeom prst="rect">
            <a:avLst/>
          </a:prstGeom>
          <a:noFill/>
          <a:ln>
            <a:noFill/>
          </a:ln>
        </p:spPr>
        <p:txBody>
          <a:bodyPr spcFirstLastPara="1" wrap="square" lIns="0" tIns="0" rIns="0" bIns="0" anchor="ctr" anchorCtr="0">
            <a:noAutofit/>
          </a:bodyPr>
          <a:lstStyle>
            <a:lvl1pPr marL="457200" lvl="0" indent="-2286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pic>
        <p:nvPicPr>
          <p:cNvPr id="45" name="Google Shape;45;p8"/>
          <p:cNvPicPr preferRelativeResize="0"/>
          <p:nvPr/>
        </p:nvPicPr>
        <p:blipFill rotWithShape="1">
          <a:blip r:embed="rId3">
            <a:alphaModFix/>
          </a:blip>
          <a:srcRect/>
          <a:stretch/>
        </p:blipFill>
        <p:spPr>
          <a:xfrm>
            <a:off x="538994" y="-36451"/>
            <a:ext cx="1027869" cy="1027847"/>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ext">
  <p:cSld name="1_Text_1">
    <p:spTree>
      <p:nvGrpSpPr>
        <p:cNvPr id="1" name="Shape 408"/>
        <p:cNvGrpSpPr/>
        <p:nvPr/>
      </p:nvGrpSpPr>
      <p:grpSpPr>
        <a:xfrm>
          <a:off x="0" y="0"/>
          <a:ext cx="0" cy="0"/>
          <a:chOff x="0" y="0"/>
          <a:chExt cx="0" cy="0"/>
        </a:xfrm>
      </p:grpSpPr>
      <p:sp>
        <p:nvSpPr>
          <p:cNvPr id="409" name="Google Shape;409;p72"/>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sz="3600"/>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pic>
        <p:nvPicPr>
          <p:cNvPr id="410" name="Google Shape;410;p72"/>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411" name="Google Shape;411;p72"/>
          <p:cNvSpPr txBox="1">
            <a:spLocks noGrp="1"/>
          </p:cNvSpPr>
          <p:nvPr>
            <p:ph type="sldNum" idx="12"/>
          </p:nvPr>
        </p:nvSpPr>
        <p:spPr>
          <a:xfrm>
            <a:off x="7991856" y="460670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12" name="Google Shape;412;p72"/>
          <p:cNvSpPr txBox="1">
            <a:spLocks noGrp="1"/>
          </p:cNvSpPr>
          <p:nvPr>
            <p:ph type="body" idx="1"/>
          </p:nvPr>
        </p:nvSpPr>
        <p:spPr>
          <a:xfrm>
            <a:off x="694944" y="1380744"/>
            <a:ext cx="3953700" cy="723000"/>
          </a:xfrm>
          <a:prstGeom prst="rect">
            <a:avLst/>
          </a:prstGeom>
          <a:noFill/>
          <a:ln>
            <a:noFill/>
          </a:ln>
        </p:spPr>
        <p:txBody>
          <a:bodyPr spcFirstLastPara="1" wrap="square" lIns="0" tIns="0" rIns="0" bIns="0" anchor="t" anchorCtr="0">
            <a:noAutofit/>
          </a:bodyPr>
          <a:lstStyle>
            <a:lvl1pPr marL="457200" lvl="0" indent="-355600" algn="l" rtl="0">
              <a:lnSpc>
                <a:spcPct val="100000"/>
              </a:lnSpc>
              <a:spcBef>
                <a:spcPts val="0"/>
              </a:spcBef>
              <a:spcAft>
                <a:spcPts val="0"/>
              </a:spcAft>
              <a:buSzPts val="2000"/>
              <a:buChar char="●"/>
              <a:defRPr sz="2000" b="1"/>
            </a:lvl1pPr>
            <a:lvl2pPr marL="914400" lvl="1" indent="-330200" algn="l" rtl="0">
              <a:lnSpc>
                <a:spcPct val="95000"/>
              </a:lnSpc>
              <a:spcBef>
                <a:spcPts val="500"/>
              </a:spcBef>
              <a:spcAft>
                <a:spcPts val="0"/>
              </a:spcAft>
              <a:buSzPts val="1600"/>
              <a:buChar char="●"/>
              <a:defRPr sz="2000"/>
            </a:lvl2pPr>
            <a:lvl3pPr marL="1371600" lvl="2" indent="-355600" algn="l" rtl="0">
              <a:lnSpc>
                <a:spcPct val="100000"/>
              </a:lnSpc>
              <a:spcBef>
                <a:spcPts val="900"/>
              </a:spcBef>
              <a:spcAft>
                <a:spcPts val="0"/>
              </a:spcAft>
              <a:buSzPts val="2000"/>
              <a:buAutoNum type="arabicPeriod"/>
              <a:defRPr sz="2000"/>
            </a:lvl3pPr>
            <a:lvl4pPr marL="1828800" lvl="3" indent="-355600" algn="l" rtl="0">
              <a:lnSpc>
                <a:spcPct val="100000"/>
              </a:lnSpc>
              <a:spcBef>
                <a:spcPts val="900"/>
              </a:spcBef>
              <a:spcAft>
                <a:spcPts val="0"/>
              </a:spcAft>
              <a:buSzPts val="2000"/>
              <a:buChar char="•"/>
              <a:defRPr sz="2000"/>
            </a:lvl4pPr>
            <a:lvl5pPr marL="2286000" lvl="4" indent="-355600" algn="l" rtl="0">
              <a:lnSpc>
                <a:spcPct val="100000"/>
              </a:lnSpc>
              <a:spcBef>
                <a:spcPts val="900"/>
              </a:spcBef>
              <a:spcAft>
                <a:spcPts val="0"/>
              </a:spcAft>
              <a:buSzPts val="2000"/>
              <a:buChar char="•"/>
              <a:defRPr sz="2000"/>
            </a:lvl5pPr>
            <a:lvl6pPr marL="2743200" lvl="5" indent="-355600" algn="l" rtl="0">
              <a:lnSpc>
                <a:spcPct val="100000"/>
              </a:lnSpc>
              <a:spcBef>
                <a:spcPts val="180"/>
              </a:spcBef>
              <a:spcAft>
                <a:spcPts val="0"/>
              </a:spcAft>
              <a:buSzPts val="2000"/>
              <a:buChar char="­"/>
              <a:defRPr sz="2000"/>
            </a:lvl6pPr>
            <a:lvl7pPr marL="3200400" lvl="6" indent="-355600" algn="l" rtl="0">
              <a:lnSpc>
                <a:spcPct val="100000"/>
              </a:lnSpc>
              <a:spcBef>
                <a:spcPts val="180"/>
              </a:spcBef>
              <a:spcAft>
                <a:spcPts val="0"/>
              </a:spcAft>
              <a:buSzPts val="2000"/>
              <a:buChar char="­"/>
              <a:defRPr sz="2000"/>
            </a:lvl7pPr>
            <a:lvl8pPr marL="3657600" lvl="7" indent="-355600" algn="l" rtl="0">
              <a:lnSpc>
                <a:spcPct val="100000"/>
              </a:lnSpc>
              <a:spcBef>
                <a:spcPts val="180"/>
              </a:spcBef>
              <a:spcAft>
                <a:spcPts val="0"/>
              </a:spcAft>
              <a:buSzPts val="2000"/>
              <a:buChar char="­"/>
              <a:defRPr sz="2000"/>
            </a:lvl8pPr>
            <a:lvl9pPr marL="4114800" lvl="8" indent="-355600" algn="l" rtl="0">
              <a:lnSpc>
                <a:spcPct val="100000"/>
              </a:lnSpc>
              <a:spcBef>
                <a:spcPts val="180"/>
              </a:spcBef>
              <a:spcAft>
                <a:spcPts val="0"/>
              </a:spcAft>
              <a:buSzPts val="2000"/>
              <a:buChar char="­"/>
              <a:defRPr sz="2000"/>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05 Cover (Artstor, black)">
  <p:cSld name="Jstor Cover (Red)_1">
    <p:bg>
      <p:bgPr>
        <a:solidFill>
          <a:schemeClr val="dk1"/>
        </a:solidFill>
        <a:effectLst/>
      </p:bgPr>
    </p:bg>
    <p:spTree>
      <p:nvGrpSpPr>
        <p:cNvPr id="1" name="Shape 413"/>
        <p:cNvGrpSpPr/>
        <p:nvPr/>
      </p:nvGrpSpPr>
      <p:grpSpPr>
        <a:xfrm>
          <a:off x="0" y="0"/>
          <a:ext cx="0" cy="0"/>
          <a:chOff x="0" y="0"/>
          <a:chExt cx="0" cy="0"/>
        </a:xfrm>
      </p:grpSpPr>
      <p:sp>
        <p:nvSpPr>
          <p:cNvPr id="414" name="Google Shape;414;p73"/>
          <p:cNvSpPr txBox="1">
            <a:spLocks noGrp="1"/>
          </p:cNvSpPr>
          <p:nvPr>
            <p:ph type="title"/>
          </p:nvPr>
        </p:nvSpPr>
        <p:spPr>
          <a:xfrm>
            <a:off x="699715" y="1339969"/>
            <a:ext cx="6217800" cy="17373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lt1"/>
              </a:buClr>
              <a:buSzPts val="5000"/>
              <a:buFont typeface="Times"/>
              <a:buNone/>
              <a:defRPr sz="5000">
                <a:solidFill>
                  <a:schemeClr val="lt1"/>
                </a:solidFill>
              </a:defRPr>
            </a:lvl1pPr>
            <a:lvl2pPr lvl="1"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415" name="Google Shape;415;p73"/>
          <p:cNvSpPr txBox="1">
            <a:spLocks noGrp="1"/>
          </p:cNvSpPr>
          <p:nvPr>
            <p:ph type="subTitle" idx="1"/>
          </p:nvPr>
        </p:nvSpPr>
        <p:spPr>
          <a:xfrm>
            <a:off x="704088" y="3675888"/>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1200"/>
              <a:buNone/>
              <a:defRPr sz="1200" b="1">
                <a:solidFill>
                  <a:schemeClr val="lt1"/>
                </a:solidFill>
              </a:defRPr>
            </a:lvl1pPr>
            <a:lvl2pPr lvl="1" algn="l" rtl="0">
              <a:lnSpc>
                <a:spcPct val="95000"/>
              </a:lnSpc>
              <a:spcBef>
                <a:spcPts val="500"/>
              </a:spcBef>
              <a:spcAft>
                <a:spcPts val="0"/>
              </a:spcAft>
              <a:buClr>
                <a:schemeClr val="lt1"/>
              </a:buClr>
              <a:buSzPts val="1200"/>
              <a:buNone/>
              <a:defRPr sz="1200" b="1">
                <a:solidFill>
                  <a:schemeClr val="lt1"/>
                </a:solidFill>
              </a:defRPr>
            </a:lvl2pPr>
            <a:lvl3pPr lvl="2" algn="l" rtl="0">
              <a:lnSpc>
                <a:spcPct val="100000"/>
              </a:lnSpc>
              <a:spcBef>
                <a:spcPts val="900"/>
              </a:spcBef>
              <a:spcAft>
                <a:spcPts val="0"/>
              </a:spcAft>
              <a:buClr>
                <a:schemeClr val="lt1"/>
              </a:buClr>
              <a:buSzPts val="1200"/>
              <a:buNone/>
              <a:defRPr sz="1200" b="1">
                <a:solidFill>
                  <a:schemeClr val="lt1"/>
                </a:solidFill>
              </a:defRPr>
            </a:lvl3pPr>
            <a:lvl4pPr lvl="3" algn="l" rtl="0">
              <a:lnSpc>
                <a:spcPct val="100000"/>
              </a:lnSpc>
              <a:spcBef>
                <a:spcPts val="900"/>
              </a:spcBef>
              <a:spcAft>
                <a:spcPts val="0"/>
              </a:spcAft>
              <a:buClr>
                <a:schemeClr val="lt1"/>
              </a:buClr>
              <a:buSzPts val="1200"/>
              <a:buNone/>
              <a:defRPr sz="1200" b="1">
                <a:solidFill>
                  <a:schemeClr val="lt1"/>
                </a:solidFill>
              </a:defRPr>
            </a:lvl4pPr>
            <a:lvl5pPr lvl="4" algn="l" rtl="0">
              <a:lnSpc>
                <a:spcPct val="100000"/>
              </a:lnSpc>
              <a:spcBef>
                <a:spcPts val="900"/>
              </a:spcBef>
              <a:spcAft>
                <a:spcPts val="0"/>
              </a:spcAft>
              <a:buClr>
                <a:schemeClr val="lt1"/>
              </a:buClr>
              <a:buSzPts val="1200"/>
              <a:buNone/>
              <a:defRPr sz="1200" b="1">
                <a:solidFill>
                  <a:schemeClr val="lt1"/>
                </a:solidFill>
              </a:defRPr>
            </a:lvl5pPr>
            <a:lvl6pPr lvl="5" algn="l" rtl="0">
              <a:lnSpc>
                <a:spcPct val="100000"/>
              </a:lnSpc>
              <a:spcBef>
                <a:spcPts val="180"/>
              </a:spcBef>
              <a:spcAft>
                <a:spcPts val="0"/>
              </a:spcAft>
              <a:buClr>
                <a:schemeClr val="lt1"/>
              </a:buClr>
              <a:buSzPts val="1200"/>
              <a:buNone/>
              <a:defRPr sz="1200" b="1">
                <a:solidFill>
                  <a:schemeClr val="lt1"/>
                </a:solidFill>
              </a:defRPr>
            </a:lvl6pPr>
            <a:lvl7pPr lvl="6" algn="l" rtl="0">
              <a:lnSpc>
                <a:spcPct val="100000"/>
              </a:lnSpc>
              <a:spcBef>
                <a:spcPts val="180"/>
              </a:spcBef>
              <a:spcAft>
                <a:spcPts val="0"/>
              </a:spcAft>
              <a:buClr>
                <a:schemeClr val="lt1"/>
              </a:buClr>
              <a:buSzPts val="1200"/>
              <a:buNone/>
              <a:defRPr sz="1200" b="1">
                <a:solidFill>
                  <a:schemeClr val="lt1"/>
                </a:solidFill>
              </a:defRPr>
            </a:lvl7pPr>
            <a:lvl8pPr lvl="7" algn="l" rtl="0">
              <a:lnSpc>
                <a:spcPct val="100000"/>
              </a:lnSpc>
              <a:spcBef>
                <a:spcPts val="180"/>
              </a:spcBef>
              <a:spcAft>
                <a:spcPts val="0"/>
              </a:spcAft>
              <a:buClr>
                <a:schemeClr val="lt1"/>
              </a:buClr>
              <a:buSzPts val="1200"/>
              <a:buNone/>
              <a:defRPr sz="1200" b="1">
                <a:solidFill>
                  <a:schemeClr val="lt1"/>
                </a:solidFill>
              </a:defRPr>
            </a:lvl8pPr>
            <a:lvl9pPr lvl="8" algn="l" rtl="0">
              <a:lnSpc>
                <a:spcPct val="100000"/>
              </a:lnSpc>
              <a:spcBef>
                <a:spcPts val="180"/>
              </a:spcBef>
              <a:spcAft>
                <a:spcPts val="0"/>
              </a:spcAft>
              <a:buClr>
                <a:schemeClr val="lt1"/>
              </a:buClr>
              <a:buSzPts val="1200"/>
              <a:buNone/>
              <a:defRPr sz="1200" b="1">
                <a:solidFill>
                  <a:schemeClr val="lt1"/>
                </a:solidFill>
              </a:defRPr>
            </a:lvl9pPr>
          </a:lstStyle>
          <a:p>
            <a:endParaRPr/>
          </a:p>
        </p:txBody>
      </p:sp>
      <p:sp>
        <p:nvSpPr>
          <p:cNvPr id="416" name="Google Shape;416;p73"/>
          <p:cNvSpPr txBox="1">
            <a:spLocks noGrp="1"/>
          </p:cNvSpPr>
          <p:nvPr>
            <p:ph type="subTitle" idx="2"/>
          </p:nvPr>
        </p:nvSpPr>
        <p:spPr>
          <a:xfrm>
            <a:off x="704088" y="3886200"/>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1200"/>
              <a:buNone/>
              <a:defRPr sz="1200">
                <a:solidFill>
                  <a:schemeClr val="lt1"/>
                </a:solidFill>
              </a:defRPr>
            </a:lvl1pPr>
            <a:lvl2pPr lvl="1" algn="l" rtl="0">
              <a:lnSpc>
                <a:spcPct val="95000"/>
              </a:lnSpc>
              <a:spcBef>
                <a:spcPts val="500"/>
              </a:spcBef>
              <a:spcAft>
                <a:spcPts val="0"/>
              </a:spcAft>
              <a:buClr>
                <a:schemeClr val="lt1"/>
              </a:buClr>
              <a:buSzPts val="1200"/>
              <a:buNone/>
              <a:defRPr sz="1200">
                <a:solidFill>
                  <a:schemeClr val="lt1"/>
                </a:solidFill>
              </a:defRPr>
            </a:lvl2pPr>
            <a:lvl3pPr lvl="2" algn="l" rtl="0">
              <a:lnSpc>
                <a:spcPct val="100000"/>
              </a:lnSpc>
              <a:spcBef>
                <a:spcPts val="900"/>
              </a:spcBef>
              <a:spcAft>
                <a:spcPts val="0"/>
              </a:spcAft>
              <a:buClr>
                <a:schemeClr val="lt1"/>
              </a:buClr>
              <a:buSzPts val="1200"/>
              <a:buNone/>
              <a:defRPr sz="1200">
                <a:solidFill>
                  <a:schemeClr val="lt1"/>
                </a:solidFill>
              </a:defRPr>
            </a:lvl3pPr>
            <a:lvl4pPr lvl="3" algn="l" rtl="0">
              <a:lnSpc>
                <a:spcPct val="100000"/>
              </a:lnSpc>
              <a:spcBef>
                <a:spcPts val="900"/>
              </a:spcBef>
              <a:spcAft>
                <a:spcPts val="0"/>
              </a:spcAft>
              <a:buClr>
                <a:schemeClr val="lt1"/>
              </a:buClr>
              <a:buSzPts val="1200"/>
              <a:buNone/>
              <a:defRPr sz="1200">
                <a:solidFill>
                  <a:schemeClr val="lt1"/>
                </a:solidFill>
              </a:defRPr>
            </a:lvl4pPr>
            <a:lvl5pPr lvl="4" algn="l" rtl="0">
              <a:lnSpc>
                <a:spcPct val="100000"/>
              </a:lnSpc>
              <a:spcBef>
                <a:spcPts val="900"/>
              </a:spcBef>
              <a:spcAft>
                <a:spcPts val="0"/>
              </a:spcAft>
              <a:buClr>
                <a:schemeClr val="lt1"/>
              </a:buClr>
              <a:buSzPts val="1200"/>
              <a:buNone/>
              <a:defRPr sz="1200">
                <a:solidFill>
                  <a:schemeClr val="lt1"/>
                </a:solidFill>
              </a:defRPr>
            </a:lvl5pPr>
            <a:lvl6pPr lvl="5" algn="l" rtl="0">
              <a:lnSpc>
                <a:spcPct val="100000"/>
              </a:lnSpc>
              <a:spcBef>
                <a:spcPts val="180"/>
              </a:spcBef>
              <a:spcAft>
                <a:spcPts val="0"/>
              </a:spcAft>
              <a:buClr>
                <a:schemeClr val="lt1"/>
              </a:buClr>
              <a:buSzPts val="1200"/>
              <a:buNone/>
              <a:defRPr sz="1200">
                <a:solidFill>
                  <a:schemeClr val="lt1"/>
                </a:solidFill>
              </a:defRPr>
            </a:lvl6pPr>
            <a:lvl7pPr lvl="6" algn="l" rtl="0">
              <a:lnSpc>
                <a:spcPct val="100000"/>
              </a:lnSpc>
              <a:spcBef>
                <a:spcPts val="180"/>
              </a:spcBef>
              <a:spcAft>
                <a:spcPts val="0"/>
              </a:spcAft>
              <a:buClr>
                <a:schemeClr val="lt1"/>
              </a:buClr>
              <a:buSzPts val="1200"/>
              <a:buNone/>
              <a:defRPr sz="1200">
                <a:solidFill>
                  <a:schemeClr val="lt1"/>
                </a:solidFill>
              </a:defRPr>
            </a:lvl7pPr>
            <a:lvl8pPr lvl="7" algn="l" rtl="0">
              <a:lnSpc>
                <a:spcPct val="100000"/>
              </a:lnSpc>
              <a:spcBef>
                <a:spcPts val="180"/>
              </a:spcBef>
              <a:spcAft>
                <a:spcPts val="0"/>
              </a:spcAft>
              <a:buClr>
                <a:schemeClr val="lt1"/>
              </a:buClr>
              <a:buSzPts val="1200"/>
              <a:buNone/>
              <a:defRPr sz="1200">
                <a:solidFill>
                  <a:schemeClr val="lt1"/>
                </a:solidFill>
              </a:defRPr>
            </a:lvl8pPr>
            <a:lvl9pPr lvl="8" algn="l" rtl="0">
              <a:lnSpc>
                <a:spcPct val="100000"/>
              </a:lnSpc>
              <a:spcBef>
                <a:spcPts val="180"/>
              </a:spcBef>
              <a:spcAft>
                <a:spcPts val="0"/>
              </a:spcAft>
              <a:buClr>
                <a:schemeClr val="lt1"/>
              </a:buClr>
              <a:buSzPts val="1200"/>
              <a:buNone/>
              <a:defRPr sz="1200">
                <a:solidFill>
                  <a:schemeClr val="lt1"/>
                </a:solidFill>
              </a:defRPr>
            </a:lvl9pPr>
          </a:lstStyle>
          <a:p>
            <a:endParaRPr/>
          </a:p>
        </p:txBody>
      </p:sp>
      <p:sp>
        <p:nvSpPr>
          <p:cNvPr id="417" name="Google Shape;417;p73"/>
          <p:cNvSpPr txBox="1">
            <a:spLocks noGrp="1"/>
          </p:cNvSpPr>
          <p:nvPr>
            <p:ph type="subTitle" idx="3"/>
          </p:nvPr>
        </p:nvSpPr>
        <p:spPr>
          <a:xfrm>
            <a:off x="704088" y="4315968"/>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1200"/>
              <a:buNone/>
              <a:defRPr sz="1200">
                <a:solidFill>
                  <a:schemeClr val="lt1"/>
                </a:solidFill>
              </a:defRPr>
            </a:lvl1pPr>
            <a:lvl2pPr lvl="1" algn="l" rtl="0">
              <a:lnSpc>
                <a:spcPct val="95000"/>
              </a:lnSpc>
              <a:spcBef>
                <a:spcPts val="500"/>
              </a:spcBef>
              <a:spcAft>
                <a:spcPts val="0"/>
              </a:spcAft>
              <a:buClr>
                <a:schemeClr val="lt1"/>
              </a:buClr>
              <a:buSzPts val="1200"/>
              <a:buNone/>
              <a:defRPr sz="1200">
                <a:solidFill>
                  <a:schemeClr val="lt1"/>
                </a:solidFill>
              </a:defRPr>
            </a:lvl2pPr>
            <a:lvl3pPr lvl="2" algn="l" rtl="0">
              <a:lnSpc>
                <a:spcPct val="100000"/>
              </a:lnSpc>
              <a:spcBef>
                <a:spcPts val="900"/>
              </a:spcBef>
              <a:spcAft>
                <a:spcPts val="0"/>
              </a:spcAft>
              <a:buClr>
                <a:schemeClr val="lt1"/>
              </a:buClr>
              <a:buSzPts val="1200"/>
              <a:buNone/>
              <a:defRPr sz="1200">
                <a:solidFill>
                  <a:schemeClr val="lt1"/>
                </a:solidFill>
              </a:defRPr>
            </a:lvl3pPr>
            <a:lvl4pPr lvl="3" algn="l" rtl="0">
              <a:lnSpc>
                <a:spcPct val="100000"/>
              </a:lnSpc>
              <a:spcBef>
                <a:spcPts val="900"/>
              </a:spcBef>
              <a:spcAft>
                <a:spcPts val="0"/>
              </a:spcAft>
              <a:buClr>
                <a:schemeClr val="lt1"/>
              </a:buClr>
              <a:buSzPts val="1200"/>
              <a:buNone/>
              <a:defRPr sz="1200">
                <a:solidFill>
                  <a:schemeClr val="lt1"/>
                </a:solidFill>
              </a:defRPr>
            </a:lvl4pPr>
            <a:lvl5pPr lvl="4" algn="l" rtl="0">
              <a:lnSpc>
                <a:spcPct val="100000"/>
              </a:lnSpc>
              <a:spcBef>
                <a:spcPts val="900"/>
              </a:spcBef>
              <a:spcAft>
                <a:spcPts val="0"/>
              </a:spcAft>
              <a:buClr>
                <a:schemeClr val="lt1"/>
              </a:buClr>
              <a:buSzPts val="1200"/>
              <a:buNone/>
              <a:defRPr sz="1200">
                <a:solidFill>
                  <a:schemeClr val="lt1"/>
                </a:solidFill>
              </a:defRPr>
            </a:lvl5pPr>
            <a:lvl6pPr lvl="5" algn="l" rtl="0">
              <a:lnSpc>
                <a:spcPct val="100000"/>
              </a:lnSpc>
              <a:spcBef>
                <a:spcPts val="180"/>
              </a:spcBef>
              <a:spcAft>
                <a:spcPts val="0"/>
              </a:spcAft>
              <a:buClr>
                <a:schemeClr val="lt1"/>
              </a:buClr>
              <a:buSzPts val="1200"/>
              <a:buNone/>
              <a:defRPr sz="1200">
                <a:solidFill>
                  <a:schemeClr val="lt1"/>
                </a:solidFill>
              </a:defRPr>
            </a:lvl6pPr>
            <a:lvl7pPr lvl="6" algn="l" rtl="0">
              <a:lnSpc>
                <a:spcPct val="100000"/>
              </a:lnSpc>
              <a:spcBef>
                <a:spcPts val="180"/>
              </a:spcBef>
              <a:spcAft>
                <a:spcPts val="0"/>
              </a:spcAft>
              <a:buClr>
                <a:schemeClr val="lt1"/>
              </a:buClr>
              <a:buSzPts val="1200"/>
              <a:buNone/>
              <a:defRPr sz="1200">
                <a:solidFill>
                  <a:schemeClr val="lt1"/>
                </a:solidFill>
              </a:defRPr>
            </a:lvl7pPr>
            <a:lvl8pPr lvl="7" algn="l" rtl="0">
              <a:lnSpc>
                <a:spcPct val="100000"/>
              </a:lnSpc>
              <a:spcBef>
                <a:spcPts val="180"/>
              </a:spcBef>
              <a:spcAft>
                <a:spcPts val="0"/>
              </a:spcAft>
              <a:buClr>
                <a:schemeClr val="lt1"/>
              </a:buClr>
              <a:buSzPts val="1200"/>
              <a:buNone/>
              <a:defRPr sz="1200">
                <a:solidFill>
                  <a:schemeClr val="lt1"/>
                </a:solidFill>
              </a:defRPr>
            </a:lvl8pPr>
            <a:lvl9pPr lvl="8" algn="l" rtl="0">
              <a:lnSpc>
                <a:spcPct val="100000"/>
              </a:lnSpc>
              <a:spcBef>
                <a:spcPts val="180"/>
              </a:spcBef>
              <a:spcAft>
                <a:spcPts val="0"/>
              </a:spcAft>
              <a:buClr>
                <a:schemeClr val="lt1"/>
              </a:buClr>
              <a:buSzPts val="1200"/>
              <a:buNone/>
              <a:defRPr sz="1200">
                <a:solidFill>
                  <a:schemeClr val="lt1"/>
                </a:solidFill>
              </a:defRPr>
            </a:lvl9pPr>
          </a:lstStyle>
          <a:p>
            <a:endParaRPr/>
          </a:p>
        </p:txBody>
      </p:sp>
      <p:pic>
        <p:nvPicPr>
          <p:cNvPr id="418" name="Google Shape;418;p73"/>
          <p:cNvPicPr preferRelativeResize="0"/>
          <p:nvPr/>
        </p:nvPicPr>
        <p:blipFill rotWithShape="1">
          <a:blip r:embed="rId2">
            <a:alphaModFix/>
          </a:blip>
          <a:srcRect/>
          <a:stretch/>
        </p:blipFill>
        <p:spPr>
          <a:xfrm>
            <a:off x="674331" y="-70149"/>
            <a:ext cx="1102083" cy="110208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06 Cover (Artstor, white)">
  <p:cSld name="Jstor Cover_1">
    <p:bg>
      <p:bgPr>
        <a:solidFill>
          <a:schemeClr val="lt1"/>
        </a:solidFill>
        <a:effectLst/>
      </p:bgPr>
    </p:bg>
    <p:spTree>
      <p:nvGrpSpPr>
        <p:cNvPr id="1" name="Shape 419"/>
        <p:cNvGrpSpPr/>
        <p:nvPr/>
      </p:nvGrpSpPr>
      <p:grpSpPr>
        <a:xfrm>
          <a:off x="0" y="0"/>
          <a:ext cx="0" cy="0"/>
          <a:chOff x="0" y="0"/>
          <a:chExt cx="0" cy="0"/>
        </a:xfrm>
      </p:grpSpPr>
      <p:sp>
        <p:nvSpPr>
          <p:cNvPr id="420" name="Google Shape;420;p74"/>
          <p:cNvSpPr txBox="1">
            <a:spLocks noGrp="1"/>
          </p:cNvSpPr>
          <p:nvPr>
            <p:ph type="title"/>
          </p:nvPr>
        </p:nvSpPr>
        <p:spPr>
          <a:xfrm>
            <a:off x="699715" y="1339969"/>
            <a:ext cx="6217800" cy="17373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dk1"/>
              </a:buClr>
              <a:buSzPts val="5000"/>
              <a:buFont typeface="Times"/>
              <a:buNone/>
              <a:defRPr sz="5000"/>
            </a:lvl1pPr>
            <a:lvl2pPr lvl="1"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2pPr>
            <a:lvl3pPr lvl="2"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3pPr>
            <a:lvl4pPr lvl="3"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4pPr>
            <a:lvl5pPr lvl="4"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5pPr>
            <a:lvl6pPr lvl="5"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6pPr>
            <a:lvl7pPr lvl="6"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7pPr>
            <a:lvl8pPr lvl="7"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8pPr>
            <a:lvl9pPr lvl="8"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421" name="Google Shape;421;p74"/>
          <p:cNvSpPr txBox="1">
            <a:spLocks noGrp="1"/>
          </p:cNvSpPr>
          <p:nvPr>
            <p:ph type="subTitle" idx="1"/>
          </p:nvPr>
        </p:nvSpPr>
        <p:spPr>
          <a:xfrm>
            <a:off x="704088" y="3675888"/>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200"/>
              <a:buNone/>
              <a:defRPr sz="1200" b="1"/>
            </a:lvl1pPr>
            <a:lvl2pPr lvl="1" algn="l" rtl="0">
              <a:lnSpc>
                <a:spcPct val="95000"/>
              </a:lnSpc>
              <a:spcBef>
                <a:spcPts val="500"/>
              </a:spcBef>
              <a:spcAft>
                <a:spcPts val="0"/>
              </a:spcAft>
              <a:buClr>
                <a:schemeClr val="dk1"/>
              </a:buClr>
              <a:buSzPts val="1200"/>
              <a:buNone/>
              <a:defRPr sz="1200" b="1"/>
            </a:lvl2pPr>
            <a:lvl3pPr lvl="2" algn="l" rtl="0">
              <a:lnSpc>
                <a:spcPct val="100000"/>
              </a:lnSpc>
              <a:spcBef>
                <a:spcPts val="900"/>
              </a:spcBef>
              <a:spcAft>
                <a:spcPts val="0"/>
              </a:spcAft>
              <a:buSzPts val="1200"/>
              <a:buNone/>
              <a:defRPr sz="1200" b="1"/>
            </a:lvl3pPr>
            <a:lvl4pPr lvl="3" algn="l" rtl="0">
              <a:lnSpc>
                <a:spcPct val="100000"/>
              </a:lnSpc>
              <a:spcBef>
                <a:spcPts val="900"/>
              </a:spcBef>
              <a:spcAft>
                <a:spcPts val="0"/>
              </a:spcAft>
              <a:buClr>
                <a:schemeClr val="dk1"/>
              </a:buClr>
              <a:buSzPts val="1200"/>
              <a:buNone/>
              <a:defRPr sz="1200" b="1"/>
            </a:lvl4pPr>
            <a:lvl5pPr lvl="4" algn="l" rtl="0">
              <a:lnSpc>
                <a:spcPct val="100000"/>
              </a:lnSpc>
              <a:spcBef>
                <a:spcPts val="900"/>
              </a:spcBef>
              <a:spcAft>
                <a:spcPts val="0"/>
              </a:spcAft>
              <a:buClr>
                <a:schemeClr val="dk1"/>
              </a:buClr>
              <a:buSzPts val="1200"/>
              <a:buNone/>
              <a:defRPr sz="1200" b="1"/>
            </a:lvl5pPr>
            <a:lvl6pPr lvl="5" algn="l" rtl="0">
              <a:lnSpc>
                <a:spcPct val="100000"/>
              </a:lnSpc>
              <a:spcBef>
                <a:spcPts val="180"/>
              </a:spcBef>
              <a:spcAft>
                <a:spcPts val="0"/>
              </a:spcAft>
              <a:buClr>
                <a:schemeClr val="dk1"/>
              </a:buClr>
              <a:buSzPts val="1200"/>
              <a:buNone/>
              <a:defRPr sz="1200" b="1"/>
            </a:lvl6pPr>
            <a:lvl7pPr lvl="6" algn="l" rtl="0">
              <a:lnSpc>
                <a:spcPct val="100000"/>
              </a:lnSpc>
              <a:spcBef>
                <a:spcPts val="180"/>
              </a:spcBef>
              <a:spcAft>
                <a:spcPts val="0"/>
              </a:spcAft>
              <a:buClr>
                <a:schemeClr val="dk1"/>
              </a:buClr>
              <a:buSzPts val="1200"/>
              <a:buNone/>
              <a:defRPr sz="1200" b="1"/>
            </a:lvl7pPr>
            <a:lvl8pPr lvl="7" algn="l" rtl="0">
              <a:lnSpc>
                <a:spcPct val="100000"/>
              </a:lnSpc>
              <a:spcBef>
                <a:spcPts val="180"/>
              </a:spcBef>
              <a:spcAft>
                <a:spcPts val="0"/>
              </a:spcAft>
              <a:buClr>
                <a:schemeClr val="dk1"/>
              </a:buClr>
              <a:buSzPts val="1200"/>
              <a:buNone/>
              <a:defRPr sz="1200" b="1"/>
            </a:lvl8pPr>
            <a:lvl9pPr lvl="8" algn="l" rtl="0">
              <a:lnSpc>
                <a:spcPct val="100000"/>
              </a:lnSpc>
              <a:spcBef>
                <a:spcPts val="180"/>
              </a:spcBef>
              <a:spcAft>
                <a:spcPts val="0"/>
              </a:spcAft>
              <a:buClr>
                <a:schemeClr val="dk1"/>
              </a:buClr>
              <a:buSzPts val="1200"/>
              <a:buNone/>
              <a:defRPr sz="1200" b="1"/>
            </a:lvl9pPr>
          </a:lstStyle>
          <a:p>
            <a:endParaRPr/>
          </a:p>
        </p:txBody>
      </p:sp>
      <p:sp>
        <p:nvSpPr>
          <p:cNvPr id="422" name="Google Shape;422;p74"/>
          <p:cNvSpPr txBox="1">
            <a:spLocks noGrp="1"/>
          </p:cNvSpPr>
          <p:nvPr>
            <p:ph type="subTitle" idx="2"/>
          </p:nvPr>
        </p:nvSpPr>
        <p:spPr>
          <a:xfrm>
            <a:off x="704088" y="3886200"/>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200"/>
              <a:buNone/>
              <a:defRPr sz="1200"/>
            </a:lvl1pPr>
            <a:lvl2pPr lvl="1" algn="l" rtl="0">
              <a:lnSpc>
                <a:spcPct val="95000"/>
              </a:lnSpc>
              <a:spcBef>
                <a:spcPts val="500"/>
              </a:spcBef>
              <a:spcAft>
                <a:spcPts val="0"/>
              </a:spcAft>
              <a:buClr>
                <a:schemeClr val="dk1"/>
              </a:buClr>
              <a:buSzPts val="1200"/>
              <a:buNone/>
              <a:defRPr sz="1200"/>
            </a:lvl2pPr>
            <a:lvl3pPr lvl="2" algn="l" rtl="0">
              <a:lnSpc>
                <a:spcPct val="100000"/>
              </a:lnSpc>
              <a:spcBef>
                <a:spcPts val="900"/>
              </a:spcBef>
              <a:spcAft>
                <a:spcPts val="0"/>
              </a:spcAft>
              <a:buSzPts val="1200"/>
              <a:buNone/>
              <a:defRPr sz="1200"/>
            </a:lvl3pPr>
            <a:lvl4pPr lvl="3" algn="l" rtl="0">
              <a:lnSpc>
                <a:spcPct val="100000"/>
              </a:lnSpc>
              <a:spcBef>
                <a:spcPts val="900"/>
              </a:spcBef>
              <a:spcAft>
                <a:spcPts val="0"/>
              </a:spcAft>
              <a:buClr>
                <a:schemeClr val="dk1"/>
              </a:buClr>
              <a:buSzPts val="1200"/>
              <a:buNone/>
              <a:defRPr sz="1200"/>
            </a:lvl4pPr>
            <a:lvl5pPr lvl="4" algn="l" rtl="0">
              <a:lnSpc>
                <a:spcPct val="100000"/>
              </a:lnSpc>
              <a:spcBef>
                <a:spcPts val="900"/>
              </a:spcBef>
              <a:spcAft>
                <a:spcPts val="0"/>
              </a:spcAft>
              <a:buClr>
                <a:schemeClr val="dk1"/>
              </a:buClr>
              <a:buSzPts val="1200"/>
              <a:buNone/>
              <a:defRPr sz="1200"/>
            </a:lvl5pPr>
            <a:lvl6pPr lvl="5" algn="l" rtl="0">
              <a:lnSpc>
                <a:spcPct val="100000"/>
              </a:lnSpc>
              <a:spcBef>
                <a:spcPts val="180"/>
              </a:spcBef>
              <a:spcAft>
                <a:spcPts val="0"/>
              </a:spcAft>
              <a:buClr>
                <a:schemeClr val="dk1"/>
              </a:buClr>
              <a:buSzPts val="1200"/>
              <a:buNone/>
              <a:defRPr sz="1200"/>
            </a:lvl6pPr>
            <a:lvl7pPr lvl="6" algn="l" rtl="0">
              <a:lnSpc>
                <a:spcPct val="100000"/>
              </a:lnSpc>
              <a:spcBef>
                <a:spcPts val="180"/>
              </a:spcBef>
              <a:spcAft>
                <a:spcPts val="0"/>
              </a:spcAft>
              <a:buClr>
                <a:schemeClr val="dk1"/>
              </a:buClr>
              <a:buSzPts val="1200"/>
              <a:buNone/>
              <a:defRPr sz="1200"/>
            </a:lvl7pPr>
            <a:lvl8pPr lvl="7" algn="l" rtl="0">
              <a:lnSpc>
                <a:spcPct val="100000"/>
              </a:lnSpc>
              <a:spcBef>
                <a:spcPts val="180"/>
              </a:spcBef>
              <a:spcAft>
                <a:spcPts val="0"/>
              </a:spcAft>
              <a:buClr>
                <a:schemeClr val="dk1"/>
              </a:buClr>
              <a:buSzPts val="1200"/>
              <a:buNone/>
              <a:defRPr sz="1200"/>
            </a:lvl8pPr>
            <a:lvl9pPr lvl="8" algn="l" rtl="0">
              <a:lnSpc>
                <a:spcPct val="100000"/>
              </a:lnSpc>
              <a:spcBef>
                <a:spcPts val="180"/>
              </a:spcBef>
              <a:spcAft>
                <a:spcPts val="0"/>
              </a:spcAft>
              <a:buClr>
                <a:schemeClr val="dk1"/>
              </a:buClr>
              <a:buSzPts val="1200"/>
              <a:buNone/>
              <a:defRPr sz="1200"/>
            </a:lvl9pPr>
          </a:lstStyle>
          <a:p>
            <a:endParaRPr/>
          </a:p>
        </p:txBody>
      </p:sp>
      <p:sp>
        <p:nvSpPr>
          <p:cNvPr id="423" name="Google Shape;423;p74"/>
          <p:cNvSpPr txBox="1">
            <a:spLocks noGrp="1"/>
          </p:cNvSpPr>
          <p:nvPr>
            <p:ph type="subTitle" idx="3"/>
          </p:nvPr>
        </p:nvSpPr>
        <p:spPr>
          <a:xfrm>
            <a:off x="704088" y="4315968"/>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200"/>
              <a:buNone/>
              <a:defRPr sz="1200"/>
            </a:lvl1pPr>
            <a:lvl2pPr lvl="1" algn="l" rtl="0">
              <a:lnSpc>
                <a:spcPct val="95000"/>
              </a:lnSpc>
              <a:spcBef>
                <a:spcPts val="500"/>
              </a:spcBef>
              <a:spcAft>
                <a:spcPts val="0"/>
              </a:spcAft>
              <a:buClr>
                <a:schemeClr val="dk1"/>
              </a:buClr>
              <a:buSzPts val="1200"/>
              <a:buNone/>
              <a:defRPr sz="1200"/>
            </a:lvl2pPr>
            <a:lvl3pPr lvl="2" algn="l" rtl="0">
              <a:lnSpc>
                <a:spcPct val="100000"/>
              </a:lnSpc>
              <a:spcBef>
                <a:spcPts val="900"/>
              </a:spcBef>
              <a:spcAft>
                <a:spcPts val="0"/>
              </a:spcAft>
              <a:buSzPts val="1200"/>
              <a:buNone/>
              <a:defRPr sz="1200"/>
            </a:lvl3pPr>
            <a:lvl4pPr lvl="3" algn="l" rtl="0">
              <a:lnSpc>
                <a:spcPct val="100000"/>
              </a:lnSpc>
              <a:spcBef>
                <a:spcPts val="900"/>
              </a:spcBef>
              <a:spcAft>
                <a:spcPts val="0"/>
              </a:spcAft>
              <a:buClr>
                <a:schemeClr val="dk1"/>
              </a:buClr>
              <a:buSzPts val="1200"/>
              <a:buNone/>
              <a:defRPr sz="1200"/>
            </a:lvl4pPr>
            <a:lvl5pPr lvl="4" algn="l" rtl="0">
              <a:lnSpc>
                <a:spcPct val="100000"/>
              </a:lnSpc>
              <a:spcBef>
                <a:spcPts val="900"/>
              </a:spcBef>
              <a:spcAft>
                <a:spcPts val="0"/>
              </a:spcAft>
              <a:buClr>
                <a:schemeClr val="dk1"/>
              </a:buClr>
              <a:buSzPts val="1200"/>
              <a:buNone/>
              <a:defRPr sz="1200"/>
            </a:lvl5pPr>
            <a:lvl6pPr lvl="5" algn="l" rtl="0">
              <a:lnSpc>
                <a:spcPct val="100000"/>
              </a:lnSpc>
              <a:spcBef>
                <a:spcPts val="180"/>
              </a:spcBef>
              <a:spcAft>
                <a:spcPts val="0"/>
              </a:spcAft>
              <a:buClr>
                <a:schemeClr val="dk1"/>
              </a:buClr>
              <a:buSzPts val="1200"/>
              <a:buNone/>
              <a:defRPr sz="1200"/>
            </a:lvl6pPr>
            <a:lvl7pPr lvl="6" algn="l" rtl="0">
              <a:lnSpc>
                <a:spcPct val="100000"/>
              </a:lnSpc>
              <a:spcBef>
                <a:spcPts val="180"/>
              </a:spcBef>
              <a:spcAft>
                <a:spcPts val="0"/>
              </a:spcAft>
              <a:buClr>
                <a:schemeClr val="dk1"/>
              </a:buClr>
              <a:buSzPts val="1200"/>
              <a:buNone/>
              <a:defRPr sz="1200"/>
            </a:lvl7pPr>
            <a:lvl8pPr lvl="7" algn="l" rtl="0">
              <a:lnSpc>
                <a:spcPct val="100000"/>
              </a:lnSpc>
              <a:spcBef>
                <a:spcPts val="180"/>
              </a:spcBef>
              <a:spcAft>
                <a:spcPts val="0"/>
              </a:spcAft>
              <a:buClr>
                <a:schemeClr val="dk1"/>
              </a:buClr>
              <a:buSzPts val="1200"/>
              <a:buNone/>
              <a:defRPr sz="1200"/>
            </a:lvl8pPr>
            <a:lvl9pPr lvl="8" algn="l" rtl="0">
              <a:lnSpc>
                <a:spcPct val="100000"/>
              </a:lnSpc>
              <a:spcBef>
                <a:spcPts val="180"/>
              </a:spcBef>
              <a:spcAft>
                <a:spcPts val="0"/>
              </a:spcAft>
              <a:buClr>
                <a:schemeClr val="dk1"/>
              </a:buClr>
              <a:buSzPts val="1200"/>
              <a:buNone/>
              <a:defRPr sz="1200"/>
            </a:lvl9pPr>
          </a:lstStyle>
          <a:p>
            <a:endParaRPr/>
          </a:p>
        </p:txBody>
      </p:sp>
      <p:pic>
        <p:nvPicPr>
          <p:cNvPr id="424" name="Google Shape;424;p74"/>
          <p:cNvPicPr preferRelativeResize="0"/>
          <p:nvPr/>
        </p:nvPicPr>
        <p:blipFill rotWithShape="1">
          <a:blip r:embed="rId2">
            <a:alphaModFix/>
          </a:blip>
          <a:srcRect/>
          <a:stretch/>
        </p:blipFill>
        <p:spPr>
          <a:xfrm>
            <a:off x="674331" y="-70149"/>
            <a:ext cx="1102083" cy="1102083"/>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07 Cover (Artstor, white with image)">
  <p:cSld name="Jstor Cover Pic 2_1">
    <p:bg>
      <p:bgPr>
        <a:solidFill>
          <a:schemeClr val="lt1"/>
        </a:solidFill>
        <a:effectLst/>
      </p:bgPr>
    </p:bg>
    <p:spTree>
      <p:nvGrpSpPr>
        <p:cNvPr id="1" name="Shape 425"/>
        <p:cNvGrpSpPr/>
        <p:nvPr/>
      </p:nvGrpSpPr>
      <p:grpSpPr>
        <a:xfrm>
          <a:off x="0" y="0"/>
          <a:ext cx="0" cy="0"/>
          <a:chOff x="0" y="0"/>
          <a:chExt cx="0" cy="0"/>
        </a:xfrm>
      </p:grpSpPr>
      <p:sp>
        <p:nvSpPr>
          <p:cNvPr id="426" name="Google Shape;426;p75"/>
          <p:cNvSpPr txBox="1">
            <a:spLocks noGrp="1"/>
          </p:cNvSpPr>
          <p:nvPr>
            <p:ph type="title"/>
          </p:nvPr>
        </p:nvSpPr>
        <p:spPr>
          <a:xfrm>
            <a:off x="699715" y="1339969"/>
            <a:ext cx="4224600" cy="17373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dk1"/>
              </a:buClr>
              <a:buSzPts val="5000"/>
              <a:buFont typeface="Times"/>
              <a:buNone/>
              <a:defRPr sz="5000"/>
            </a:lvl1pPr>
            <a:lvl2pPr lvl="1"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2pPr>
            <a:lvl3pPr lvl="2"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3pPr>
            <a:lvl4pPr lvl="3"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4pPr>
            <a:lvl5pPr lvl="4"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5pPr>
            <a:lvl6pPr lvl="5"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6pPr>
            <a:lvl7pPr lvl="6"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7pPr>
            <a:lvl8pPr lvl="7"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8pPr>
            <a:lvl9pPr lvl="8" algn="l" rtl="0">
              <a:lnSpc>
                <a:spcPct val="85000"/>
              </a:lnSpc>
              <a:spcBef>
                <a:spcPts val="0"/>
              </a:spcBef>
              <a:spcAft>
                <a:spcPts val="0"/>
              </a:spcAft>
              <a:buClr>
                <a:schemeClr val="dk1"/>
              </a:buClr>
              <a:buSzPts val="5000"/>
              <a:buFont typeface="Times"/>
              <a:buNone/>
              <a:defRPr sz="5000">
                <a:latin typeface="Times"/>
                <a:ea typeface="Times"/>
                <a:cs typeface="Times"/>
                <a:sym typeface="Times"/>
              </a:defRPr>
            </a:lvl9pPr>
          </a:lstStyle>
          <a:p>
            <a:endParaRPr/>
          </a:p>
        </p:txBody>
      </p:sp>
      <p:sp>
        <p:nvSpPr>
          <p:cNvPr id="427" name="Google Shape;427;p75"/>
          <p:cNvSpPr txBox="1">
            <a:spLocks noGrp="1"/>
          </p:cNvSpPr>
          <p:nvPr>
            <p:ph type="subTitle" idx="1"/>
          </p:nvPr>
        </p:nvSpPr>
        <p:spPr>
          <a:xfrm>
            <a:off x="699715" y="3356620"/>
            <a:ext cx="3612000" cy="694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2000"/>
              <a:buNone/>
              <a:defRPr sz="2000"/>
            </a:lvl1pPr>
            <a:lvl2pPr lvl="1" algn="l" rtl="0">
              <a:lnSpc>
                <a:spcPct val="95000"/>
              </a:lnSpc>
              <a:spcBef>
                <a:spcPts val="500"/>
              </a:spcBef>
              <a:spcAft>
                <a:spcPts val="0"/>
              </a:spcAft>
              <a:buClr>
                <a:schemeClr val="dk1"/>
              </a:buClr>
              <a:buSzPts val="2000"/>
              <a:buNone/>
              <a:defRPr sz="2000"/>
            </a:lvl2pPr>
            <a:lvl3pPr lvl="2" algn="l" rtl="0">
              <a:lnSpc>
                <a:spcPct val="100000"/>
              </a:lnSpc>
              <a:spcBef>
                <a:spcPts val="900"/>
              </a:spcBef>
              <a:spcAft>
                <a:spcPts val="0"/>
              </a:spcAft>
              <a:buSzPts val="2000"/>
              <a:buNone/>
              <a:defRPr sz="2000"/>
            </a:lvl3pPr>
            <a:lvl4pPr lvl="3" algn="l" rtl="0">
              <a:lnSpc>
                <a:spcPct val="100000"/>
              </a:lnSpc>
              <a:spcBef>
                <a:spcPts val="900"/>
              </a:spcBef>
              <a:spcAft>
                <a:spcPts val="0"/>
              </a:spcAft>
              <a:buClr>
                <a:schemeClr val="dk1"/>
              </a:buClr>
              <a:buSzPts val="2000"/>
              <a:buNone/>
              <a:defRPr sz="2000"/>
            </a:lvl4pPr>
            <a:lvl5pPr lvl="4" algn="l" rtl="0">
              <a:lnSpc>
                <a:spcPct val="100000"/>
              </a:lnSpc>
              <a:spcBef>
                <a:spcPts val="900"/>
              </a:spcBef>
              <a:spcAft>
                <a:spcPts val="0"/>
              </a:spcAft>
              <a:buClr>
                <a:schemeClr val="dk1"/>
              </a:buClr>
              <a:buSzPts val="2000"/>
              <a:buNone/>
              <a:defRPr sz="2000"/>
            </a:lvl5pPr>
            <a:lvl6pPr lvl="5" algn="l" rtl="0">
              <a:lnSpc>
                <a:spcPct val="100000"/>
              </a:lnSpc>
              <a:spcBef>
                <a:spcPts val="180"/>
              </a:spcBef>
              <a:spcAft>
                <a:spcPts val="0"/>
              </a:spcAft>
              <a:buClr>
                <a:schemeClr val="dk1"/>
              </a:buClr>
              <a:buSzPts val="2000"/>
              <a:buNone/>
              <a:defRPr sz="2000"/>
            </a:lvl6pPr>
            <a:lvl7pPr lvl="6" algn="l" rtl="0">
              <a:lnSpc>
                <a:spcPct val="100000"/>
              </a:lnSpc>
              <a:spcBef>
                <a:spcPts val="180"/>
              </a:spcBef>
              <a:spcAft>
                <a:spcPts val="0"/>
              </a:spcAft>
              <a:buClr>
                <a:schemeClr val="dk1"/>
              </a:buClr>
              <a:buSzPts val="2000"/>
              <a:buNone/>
              <a:defRPr sz="2000"/>
            </a:lvl7pPr>
            <a:lvl8pPr lvl="7" algn="l" rtl="0">
              <a:lnSpc>
                <a:spcPct val="100000"/>
              </a:lnSpc>
              <a:spcBef>
                <a:spcPts val="180"/>
              </a:spcBef>
              <a:spcAft>
                <a:spcPts val="0"/>
              </a:spcAft>
              <a:buClr>
                <a:schemeClr val="dk1"/>
              </a:buClr>
              <a:buSzPts val="2000"/>
              <a:buNone/>
              <a:defRPr sz="2000"/>
            </a:lvl8pPr>
            <a:lvl9pPr lvl="8" algn="l" rtl="0">
              <a:lnSpc>
                <a:spcPct val="100000"/>
              </a:lnSpc>
              <a:spcBef>
                <a:spcPts val="180"/>
              </a:spcBef>
              <a:spcAft>
                <a:spcPts val="0"/>
              </a:spcAft>
              <a:buClr>
                <a:schemeClr val="dk1"/>
              </a:buClr>
              <a:buSzPts val="2000"/>
              <a:buNone/>
              <a:defRPr sz="2000"/>
            </a:lvl9pPr>
          </a:lstStyle>
          <a:p>
            <a:endParaRPr/>
          </a:p>
        </p:txBody>
      </p:sp>
      <p:sp>
        <p:nvSpPr>
          <p:cNvPr id="428" name="Google Shape;428;p75"/>
          <p:cNvSpPr txBox="1">
            <a:spLocks noGrp="1"/>
          </p:cNvSpPr>
          <p:nvPr>
            <p:ph type="subTitle" idx="2"/>
          </p:nvPr>
        </p:nvSpPr>
        <p:spPr>
          <a:xfrm>
            <a:off x="699715" y="4311812"/>
            <a:ext cx="3612000" cy="17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200"/>
              <a:buNone/>
              <a:defRPr sz="1200"/>
            </a:lvl1pPr>
            <a:lvl2pPr lvl="1" algn="l" rtl="0">
              <a:lnSpc>
                <a:spcPct val="95000"/>
              </a:lnSpc>
              <a:spcBef>
                <a:spcPts val="500"/>
              </a:spcBef>
              <a:spcAft>
                <a:spcPts val="0"/>
              </a:spcAft>
              <a:buClr>
                <a:schemeClr val="dk1"/>
              </a:buClr>
              <a:buSzPts val="1200"/>
              <a:buNone/>
              <a:defRPr sz="1200"/>
            </a:lvl2pPr>
            <a:lvl3pPr lvl="2" algn="l" rtl="0">
              <a:lnSpc>
                <a:spcPct val="100000"/>
              </a:lnSpc>
              <a:spcBef>
                <a:spcPts val="900"/>
              </a:spcBef>
              <a:spcAft>
                <a:spcPts val="0"/>
              </a:spcAft>
              <a:buSzPts val="1200"/>
              <a:buNone/>
              <a:defRPr sz="1200"/>
            </a:lvl3pPr>
            <a:lvl4pPr lvl="3" algn="l" rtl="0">
              <a:lnSpc>
                <a:spcPct val="100000"/>
              </a:lnSpc>
              <a:spcBef>
                <a:spcPts val="900"/>
              </a:spcBef>
              <a:spcAft>
                <a:spcPts val="0"/>
              </a:spcAft>
              <a:buClr>
                <a:schemeClr val="dk1"/>
              </a:buClr>
              <a:buSzPts val="1200"/>
              <a:buNone/>
              <a:defRPr sz="1200"/>
            </a:lvl4pPr>
            <a:lvl5pPr lvl="4" algn="l" rtl="0">
              <a:lnSpc>
                <a:spcPct val="100000"/>
              </a:lnSpc>
              <a:spcBef>
                <a:spcPts val="900"/>
              </a:spcBef>
              <a:spcAft>
                <a:spcPts val="0"/>
              </a:spcAft>
              <a:buClr>
                <a:schemeClr val="dk1"/>
              </a:buClr>
              <a:buSzPts val="1200"/>
              <a:buNone/>
              <a:defRPr sz="1200"/>
            </a:lvl5pPr>
            <a:lvl6pPr lvl="5" algn="l" rtl="0">
              <a:lnSpc>
                <a:spcPct val="100000"/>
              </a:lnSpc>
              <a:spcBef>
                <a:spcPts val="180"/>
              </a:spcBef>
              <a:spcAft>
                <a:spcPts val="0"/>
              </a:spcAft>
              <a:buClr>
                <a:schemeClr val="dk1"/>
              </a:buClr>
              <a:buSzPts val="1200"/>
              <a:buNone/>
              <a:defRPr sz="1200"/>
            </a:lvl6pPr>
            <a:lvl7pPr lvl="6" algn="l" rtl="0">
              <a:lnSpc>
                <a:spcPct val="100000"/>
              </a:lnSpc>
              <a:spcBef>
                <a:spcPts val="180"/>
              </a:spcBef>
              <a:spcAft>
                <a:spcPts val="0"/>
              </a:spcAft>
              <a:buClr>
                <a:schemeClr val="dk1"/>
              </a:buClr>
              <a:buSzPts val="1200"/>
              <a:buNone/>
              <a:defRPr sz="1200"/>
            </a:lvl7pPr>
            <a:lvl8pPr lvl="7" algn="l" rtl="0">
              <a:lnSpc>
                <a:spcPct val="100000"/>
              </a:lnSpc>
              <a:spcBef>
                <a:spcPts val="180"/>
              </a:spcBef>
              <a:spcAft>
                <a:spcPts val="0"/>
              </a:spcAft>
              <a:buClr>
                <a:schemeClr val="dk1"/>
              </a:buClr>
              <a:buSzPts val="1200"/>
              <a:buNone/>
              <a:defRPr sz="1200"/>
            </a:lvl8pPr>
            <a:lvl9pPr lvl="8" algn="l" rtl="0">
              <a:lnSpc>
                <a:spcPct val="100000"/>
              </a:lnSpc>
              <a:spcBef>
                <a:spcPts val="180"/>
              </a:spcBef>
              <a:spcAft>
                <a:spcPts val="0"/>
              </a:spcAft>
              <a:buClr>
                <a:schemeClr val="dk1"/>
              </a:buClr>
              <a:buSzPts val="1200"/>
              <a:buNone/>
              <a:defRPr sz="1200"/>
            </a:lvl9pPr>
          </a:lstStyle>
          <a:p>
            <a:endParaRPr/>
          </a:p>
        </p:txBody>
      </p:sp>
      <p:sp>
        <p:nvSpPr>
          <p:cNvPr id="429" name="Google Shape;429;p75"/>
          <p:cNvSpPr txBox="1">
            <a:spLocks noGrp="1"/>
          </p:cNvSpPr>
          <p:nvPr>
            <p:ph type="subTitle" idx="3"/>
          </p:nvPr>
        </p:nvSpPr>
        <p:spPr>
          <a:xfrm>
            <a:off x="699715" y="4615230"/>
            <a:ext cx="3612000" cy="375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343332"/>
              </a:buClr>
              <a:buSzPts val="800"/>
              <a:buNone/>
              <a:defRPr sz="800" i="1">
                <a:solidFill>
                  <a:srgbClr val="343332"/>
                </a:solidFill>
              </a:defRPr>
            </a:lvl1pPr>
            <a:lvl2pPr lvl="1" algn="l" rtl="0">
              <a:lnSpc>
                <a:spcPct val="95000"/>
              </a:lnSpc>
              <a:spcBef>
                <a:spcPts val="500"/>
              </a:spcBef>
              <a:spcAft>
                <a:spcPts val="0"/>
              </a:spcAft>
              <a:buClr>
                <a:srgbClr val="343332"/>
              </a:buClr>
              <a:buSzPts val="800"/>
              <a:buNone/>
              <a:defRPr sz="800" i="1">
                <a:solidFill>
                  <a:srgbClr val="343332"/>
                </a:solidFill>
              </a:defRPr>
            </a:lvl2pPr>
            <a:lvl3pPr lvl="2" algn="l" rtl="0">
              <a:lnSpc>
                <a:spcPct val="100000"/>
              </a:lnSpc>
              <a:spcBef>
                <a:spcPts val="900"/>
              </a:spcBef>
              <a:spcAft>
                <a:spcPts val="0"/>
              </a:spcAft>
              <a:buClr>
                <a:srgbClr val="343332"/>
              </a:buClr>
              <a:buSzPts val="800"/>
              <a:buNone/>
              <a:defRPr sz="800" i="1">
                <a:solidFill>
                  <a:srgbClr val="343332"/>
                </a:solidFill>
              </a:defRPr>
            </a:lvl3pPr>
            <a:lvl4pPr lvl="3" algn="l" rtl="0">
              <a:lnSpc>
                <a:spcPct val="100000"/>
              </a:lnSpc>
              <a:spcBef>
                <a:spcPts val="900"/>
              </a:spcBef>
              <a:spcAft>
                <a:spcPts val="0"/>
              </a:spcAft>
              <a:buClr>
                <a:srgbClr val="343332"/>
              </a:buClr>
              <a:buSzPts val="800"/>
              <a:buNone/>
              <a:defRPr sz="800" i="1">
                <a:solidFill>
                  <a:srgbClr val="343332"/>
                </a:solidFill>
              </a:defRPr>
            </a:lvl4pPr>
            <a:lvl5pPr lvl="4" algn="l" rtl="0">
              <a:lnSpc>
                <a:spcPct val="100000"/>
              </a:lnSpc>
              <a:spcBef>
                <a:spcPts val="900"/>
              </a:spcBef>
              <a:spcAft>
                <a:spcPts val="0"/>
              </a:spcAft>
              <a:buClr>
                <a:srgbClr val="343332"/>
              </a:buClr>
              <a:buSzPts val="800"/>
              <a:buNone/>
              <a:defRPr sz="800" i="1">
                <a:solidFill>
                  <a:srgbClr val="343332"/>
                </a:solidFill>
              </a:defRPr>
            </a:lvl5pPr>
            <a:lvl6pPr lvl="5" algn="l" rtl="0">
              <a:lnSpc>
                <a:spcPct val="100000"/>
              </a:lnSpc>
              <a:spcBef>
                <a:spcPts val="180"/>
              </a:spcBef>
              <a:spcAft>
                <a:spcPts val="0"/>
              </a:spcAft>
              <a:buClr>
                <a:srgbClr val="343332"/>
              </a:buClr>
              <a:buSzPts val="800"/>
              <a:buNone/>
              <a:defRPr sz="800" i="1">
                <a:solidFill>
                  <a:srgbClr val="343332"/>
                </a:solidFill>
              </a:defRPr>
            </a:lvl6pPr>
            <a:lvl7pPr lvl="6" algn="l" rtl="0">
              <a:lnSpc>
                <a:spcPct val="100000"/>
              </a:lnSpc>
              <a:spcBef>
                <a:spcPts val="180"/>
              </a:spcBef>
              <a:spcAft>
                <a:spcPts val="0"/>
              </a:spcAft>
              <a:buClr>
                <a:srgbClr val="343332"/>
              </a:buClr>
              <a:buSzPts val="800"/>
              <a:buNone/>
              <a:defRPr sz="800" i="1">
                <a:solidFill>
                  <a:srgbClr val="343332"/>
                </a:solidFill>
              </a:defRPr>
            </a:lvl7pPr>
            <a:lvl8pPr lvl="7" algn="l" rtl="0">
              <a:lnSpc>
                <a:spcPct val="100000"/>
              </a:lnSpc>
              <a:spcBef>
                <a:spcPts val="180"/>
              </a:spcBef>
              <a:spcAft>
                <a:spcPts val="0"/>
              </a:spcAft>
              <a:buClr>
                <a:srgbClr val="343332"/>
              </a:buClr>
              <a:buSzPts val="800"/>
              <a:buNone/>
              <a:defRPr sz="800" i="1">
                <a:solidFill>
                  <a:srgbClr val="343332"/>
                </a:solidFill>
              </a:defRPr>
            </a:lvl8pPr>
            <a:lvl9pPr lvl="8" algn="l" rtl="0">
              <a:lnSpc>
                <a:spcPct val="100000"/>
              </a:lnSpc>
              <a:spcBef>
                <a:spcPts val="180"/>
              </a:spcBef>
              <a:spcAft>
                <a:spcPts val="0"/>
              </a:spcAft>
              <a:buClr>
                <a:srgbClr val="343332"/>
              </a:buClr>
              <a:buSzPts val="800"/>
              <a:buNone/>
              <a:defRPr sz="800" i="1">
                <a:solidFill>
                  <a:srgbClr val="343332"/>
                </a:solidFill>
              </a:defRPr>
            </a:lvl9pPr>
          </a:lstStyle>
          <a:p>
            <a:endParaRPr/>
          </a:p>
        </p:txBody>
      </p:sp>
      <p:pic>
        <p:nvPicPr>
          <p:cNvPr id="430" name="Google Shape;430;p75"/>
          <p:cNvPicPr preferRelativeResize="0"/>
          <p:nvPr/>
        </p:nvPicPr>
        <p:blipFill rotWithShape="1">
          <a:blip r:embed="rId2">
            <a:alphaModFix/>
          </a:blip>
          <a:srcRect/>
          <a:stretch/>
        </p:blipFill>
        <p:spPr>
          <a:xfrm>
            <a:off x="674331" y="-70149"/>
            <a:ext cx="1102083" cy="1102083"/>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8 About ITHAKA">
  <p:cSld name="Jstor Legal">
    <p:spTree>
      <p:nvGrpSpPr>
        <p:cNvPr id="1" name="Shape 431"/>
        <p:cNvGrpSpPr/>
        <p:nvPr/>
      </p:nvGrpSpPr>
      <p:grpSpPr>
        <a:xfrm>
          <a:off x="0" y="0"/>
          <a:ext cx="0" cy="0"/>
          <a:chOff x="0" y="0"/>
          <a:chExt cx="0" cy="0"/>
        </a:xfrm>
      </p:grpSpPr>
      <p:sp>
        <p:nvSpPr>
          <p:cNvPr id="432" name="Google Shape;432;p76"/>
          <p:cNvSpPr txBox="1"/>
          <p:nvPr/>
        </p:nvSpPr>
        <p:spPr>
          <a:xfrm>
            <a:off x="693525" y="625773"/>
            <a:ext cx="5798700" cy="2080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Roboto"/>
                <a:ea typeface="Roboto"/>
                <a:cs typeface="Roboto"/>
                <a:sym typeface="Roboto"/>
              </a:rPr>
              <a:t>We are a not-for-profit with a mission to improve access to knowledge and education for people around the world. We believe education is key to the well-being of individuals and society, and we work to make it more effective and affordable.</a:t>
            </a:r>
            <a:endParaRPr sz="20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p:txBody>
      </p:sp>
      <p:pic>
        <p:nvPicPr>
          <p:cNvPr id="433" name="Google Shape;433;p76"/>
          <p:cNvPicPr preferRelativeResize="0"/>
          <p:nvPr/>
        </p:nvPicPr>
        <p:blipFill rotWithShape="1">
          <a:blip r:embed="rId2">
            <a:alphaModFix/>
          </a:blip>
          <a:srcRect/>
          <a:stretch/>
        </p:blipFill>
        <p:spPr>
          <a:xfrm>
            <a:off x="4442512" y="3407094"/>
            <a:ext cx="1120158" cy="1120157"/>
          </a:xfrm>
          <a:prstGeom prst="rect">
            <a:avLst/>
          </a:prstGeom>
          <a:noFill/>
          <a:ln>
            <a:noFill/>
          </a:ln>
        </p:spPr>
      </p:pic>
      <p:pic>
        <p:nvPicPr>
          <p:cNvPr id="434" name="Google Shape;434;p76"/>
          <p:cNvPicPr preferRelativeResize="0"/>
          <p:nvPr/>
        </p:nvPicPr>
        <p:blipFill rotWithShape="1">
          <a:blip r:embed="rId3">
            <a:alphaModFix/>
          </a:blip>
          <a:srcRect/>
          <a:stretch/>
        </p:blipFill>
        <p:spPr>
          <a:xfrm>
            <a:off x="664950" y="3430175"/>
            <a:ext cx="1904350" cy="418975"/>
          </a:xfrm>
          <a:prstGeom prst="rect">
            <a:avLst/>
          </a:prstGeom>
          <a:noFill/>
          <a:ln>
            <a:noFill/>
          </a:ln>
        </p:spPr>
      </p:pic>
      <p:pic>
        <p:nvPicPr>
          <p:cNvPr id="435" name="Google Shape;435;p76"/>
          <p:cNvPicPr preferRelativeResize="0"/>
          <p:nvPr/>
        </p:nvPicPr>
        <p:blipFill rotWithShape="1">
          <a:blip r:embed="rId4">
            <a:alphaModFix/>
          </a:blip>
          <a:srcRect/>
          <a:stretch/>
        </p:blipFill>
        <p:spPr>
          <a:xfrm>
            <a:off x="3214387" y="3473159"/>
            <a:ext cx="739081" cy="988027"/>
          </a:xfrm>
          <a:prstGeom prst="rect">
            <a:avLst/>
          </a:prstGeom>
          <a:noFill/>
          <a:ln>
            <a:noFill/>
          </a:ln>
        </p:spPr>
      </p:pic>
      <p:pic>
        <p:nvPicPr>
          <p:cNvPr id="436" name="Google Shape;436;p76"/>
          <p:cNvPicPr preferRelativeResize="0"/>
          <p:nvPr/>
        </p:nvPicPr>
        <p:blipFill rotWithShape="1">
          <a:blip r:embed="rId5">
            <a:alphaModFix/>
          </a:blip>
          <a:srcRect/>
          <a:stretch/>
        </p:blipFill>
        <p:spPr>
          <a:xfrm>
            <a:off x="5867456" y="3430183"/>
            <a:ext cx="1073957" cy="1073978"/>
          </a:xfrm>
          <a:prstGeom prst="rect">
            <a:avLst/>
          </a:prstGeom>
          <a:noFill/>
          <a:ln>
            <a:noFill/>
          </a:ln>
        </p:spPr>
      </p:pic>
      <p:pic>
        <p:nvPicPr>
          <p:cNvPr id="437" name="Google Shape;437;p76"/>
          <p:cNvPicPr preferRelativeResize="0"/>
          <p:nvPr/>
        </p:nvPicPr>
        <p:blipFill rotWithShape="1">
          <a:blip r:embed="rId6">
            <a:alphaModFix/>
          </a:blip>
          <a:srcRect/>
          <a:stretch/>
        </p:blipFill>
        <p:spPr>
          <a:xfrm>
            <a:off x="7187621" y="3340601"/>
            <a:ext cx="1253128" cy="1253147"/>
          </a:xfrm>
          <a:prstGeom prst="rect">
            <a:avLst/>
          </a:prstGeom>
          <a:noFill/>
          <a:ln>
            <a:noFill/>
          </a:ln>
        </p:spPr>
      </p:pic>
      <p:pic>
        <p:nvPicPr>
          <p:cNvPr id="438" name="Google Shape;438;p76"/>
          <p:cNvPicPr preferRelativeResize="0"/>
          <p:nvPr/>
        </p:nvPicPr>
        <p:blipFill rotWithShape="1">
          <a:blip r:embed="rId7">
            <a:alphaModFix/>
          </a:blip>
          <a:srcRect/>
          <a:stretch/>
        </p:blipFill>
        <p:spPr>
          <a:xfrm>
            <a:off x="691825" y="4697025"/>
            <a:ext cx="701701" cy="180750"/>
          </a:xfrm>
          <a:prstGeom prst="rect">
            <a:avLst/>
          </a:prstGeom>
          <a:noFill/>
          <a:ln>
            <a:noFill/>
          </a:ln>
        </p:spPr>
      </p:pic>
      <p:sp>
        <p:nvSpPr>
          <p:cNvPr id="439" name="Google Shape;439;p7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1 Speakers (4)">
  <p:cSld name="4 speakers">
    <p:spTree>
      <p:nvGrpSpPr>
        <p:cNvPr id="1" name="Shape 440"/>
        <p:cNvGrpSpPr/>
        <p:nvPr/>
      </p:nvGrpSpPr>
      <p:grpSpPr>
        <a:xfrm>
          <a:off x="0" y="0"/>
          <a:ext cx="0" cy="0"/>
          <a:chOff x="0" y="0"/>
          <a:chExt cx="0" cy="0"/>
        </a:xfrm>
      </p:grpSpPr>
      <p:sp>
        <p:nvSpPr>
          <p:cNvPr id="441" name="Google Shape;441;p77"/>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442" name="Google Shape;442;p77"/>
          <p:cNvSpPr txBox="1">
            <a:spLocks noGrp="1"/>
          </p:cNvSpPr>
          <p:nvPr>
            <p:ph type="body" idx="1"/>
          </p:nvPr>
        </p:nvSpPr>
        <p:spPr>
          <a:xfrm>
            <a:off x="699708" y="2186282"/>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rtl="0">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rtl="0">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rtl="0">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rtl="0">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rtl="0">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rtl="0">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rtl="0">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443" name="Google Shape;443;p77"/>
          <p:cNvSpPr txBox="1">
            <a:spLocks noGrp="1"/>
          </p:cNvSpPr>
          <p:nvPr>
            <p:ph type="body" idx="2"/>
          </p:nvPr>
        </p:nvSpPr>
        <p:spPr>
          <a:xfrm>
            <a:off x="699708" y="2460602"/>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44" name="Google Shape;444;p77"/>
          <p:cNvSpPr txBox="1">
            <a:spLocks noGrp="1"/>
          </p:cNvSpPr>
          <p:nvPr>
            <p:ph type="body" idx="3"/>
          </p:nvPr>
        </p:nvSpPr>
        <p:spPr>
          <a:xfrm>
            <a:off x="699708" y="2861106"/>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45" name="Google Shape;445;p77"/>
          <p:cNvSpPr txBox="1">
            <a:spLocks noGrp="1"/>
          </p:cNvSpPr>
          <p:nvPr>
            <p:ph type="body" idx="4"/>
          </p:nvPr>
        </p:nvSpPr>
        <p:spPr>
          <a:xfrm>
            <a:off x="7033063" y="2186282"/>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rtl="0">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rtl="0">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rtl="0">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rtl="0">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rtl="0">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rtl="0">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rtl="0">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446" name="Google Shape;446;p77"/>
          <p:cNvSpPr txBox="1">
            <a:spLocks noGrp="1"/>
          </p:cNvSpPr>
          <p:nvPr>
            <p:ph type="body" idx="5"/>
          </p:nvPr>
        </p:nvSpPr>
        <p:spPr>
          <a:xfrm>
            <a:off x="7033063" y="2460602"/>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47" name="Google Shape;447;p77"/>
          <p:cNvSpPr txBox="1">
            <a:spLocks noGrp="1"/>
          </p:cNvSpPr>
          <p:nvPr>
            <p:ph type="body" idx="6"/>
          </p:nvPr>
        </p:nvSpPr>
        <p:spPr>
          <a:xfrm>
            <a:off x="7033063" y="2861106"/>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48" name="Google Shape;448;p77"/>
          <p:cNvSpPr txBox="1">
            <a:spLocks noGrp="1"/>
          </p:cNvSpPr>
          <p:nvPr>
            <p:ph type="body" idx="7"/>
          </p:nvPr>
        </p:nvSpPr>
        <p:spPr>
          <a:xfrm>
            <a:off x="4919783" y="2186282"/>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rtl="0">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rtl="0">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rtl="0">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rtl="0">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rtl="0">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rtl="0">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rtl="0">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449" name="Google Shape;449;p77"/>
          <p:cNvSpPr txBox="1">
            <a:spLocks noGrp="1"/>
          </p:cNvSpPr>
          <p:nvPr>
            <p:ph type="body" idx="8"/>
          </p:nvPr>
        </p:nvSpPr>
        <p:spPr>
          <a:xfrm>
            <a:off x="4919783" y="2460602"/>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50" name="Google Shape;450;p77"/>
          <p:cNvSpPr txBox="1">
            <a:spLocks noGrp="1"/>
          </p:cNvSpPr>
          <p:nvPr>
            <p:ph type="body" idx="9"/>
          </p:nvPr>
        </p:nvSpPr>
        <p:spPr>
          <a:xfrm>
            <a:off x="4919783" y="2861106"/>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51" name="Google Shape;451;p77"/>
          <p:cNvSpPr txBox="1">
            <a:spLocks noGrp="1"/>
          </p:cNvSpPr>
          <p:nvPr>
            <p:ph type="body" idx="13"/>
          </p:nvPr>
        </p:nvSpPr>
        <p:spPr>
          <a:xfrm>
            <a:off x="2806503" y="2186282"/>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marL="914400" lvl="1" indent="-326390" algn="l" rtl="0">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marL="1371600" lvl="2" indent="-342900" algn="l" rtl="0">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marL="1828800" lvl="3" indent="-228600" algn="l" rtl="0">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marL="2286000" lvl="4" indent="-330200" algn="l" rtl="0">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marL="3200400" lvl="6" indent="-228600" algn="l" rtl="0">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marL="3657600" lvl="7" indent="-317500" algn="l" rtl="0">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marL="4114800" lvl="8" indent="-317500" algn="l" rtl="0">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a:endParaRPr/>
          </a:p>
        </p:txBody>
      </p:sp>
      <p:sp>
        <p:nvSpPr>
          <p:cNvPr id="452" name="Google Shape;452;p77"/>
          <p:cNvSpPr txBox="1">
            <a:spLocks noGrp="1"/>
          </p:cNvSpPr>
          <p:nvPr>
            <p:ph type="body" idx="14"/>
          </p:nvPr>
        </p:nvSpPr>
        <p:spPr>
          <a:xfrm>
            <a:off x="2806503" y="2460602"/>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53" name="Google Shape;453;p77"/>
          <p:cNvSpPr txBox="1">
            <a:spLocks noGrp="1"/>
          </p:cNvSpPr>
          <p:nvPr>
            <p:ph type="body" idx="15"/>
          </p:nvPr>
        </p:nvSpPr>
        <p:spPr>
          <a:xfrm>
            <a:off x="2806503" y="2861106"/>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pic>
        <p:nvPicPr>
          <p:cNvPr id="454" name="Google Shape;454;p77"/>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455" name="Google Shape;455;p7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2 Speakers (3)">
  <p:cSld name="3 speakers">
    <p:spTree>
      <p:nvGrpSpPr>
        <p:cNvPr id="1" name="Shape 456"/>
        <p:cNvGrpSpPr/>
        <p:nvPr/>
      </p:nvGrpSpPr>
      <p:grpSpPr>
        <a:xfrm>
          <a:off x="0" y="0"/>
          <a:ext cx="0" cy="0"/>
          <a:chOff x="0" y="0"/>
          <a:chExt cx="0" cy="0"/>
        </a:xfrm>
      </p:grpSpPr>
      <p:sp>
        <p:nvSpPr>
          <p:cNvPr id="457" name="Google Shape;457;p78"/>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458" name="Google Shape;458;p78"/>
          <p:cNvSpPr txBox="1">
            <a:spLocks noGrp="1"/>
          </p:cNvSpPr>
          <p:nvPr>
            <p:ph type="body" idx="1"/>
          </p:nvPr>
        </p:nvSpPr>
        <p:spPr>
          <a:xfrm>
            <a:off x="699708" y="2186282"/>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rtl="0">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rtl="0">
              <a:lnSpc>
                <a:spcPct val="95000"/>
              </a:lnSpc>
              <a:spcBef>
                <a:spcPts val="400"/>
              </a:spcBef>
              <a:spcAft>
                <a:spcPts val="0"/>
              </a:spcAft>
              <a:buClr>
                <a:schemeClr val="dk1"/>
              </a:buClr>
              <a:buSzPts val="1400"/>
              <a:buFont typeface="Times"/>
              <a:buAutoNum type="arabicPeriod"/>
              <a:defRPr sz="1400"/>
            </a:lvl9pPr>
          </a:lstStyle>
          <a:p>
            <a:endParaRPr/>
          </a:p>
        </p:txBody>
      </p:sp>
      <p:sp>
        <p:nvSpPr>
          <p:cNvPr id="459" name="Google Shape;459;p78"/>
          <p:cNvSpPr txBox="1">
            <a:spLocks noGrp="1"/>
          </p:cNvSpPr>
          <p:nvPr>
            <p:ph type="body" idx="2"/>
          </p:nvPr>
        </p:nvSpPr>
        <p:spPr>
          <a:xfrm>
            <a:off x="699708" y="2460602"/>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60" name="Google Shape;460;p78"/>
          <p:cNvSpPr txBox="1">
            <a:spLocks noGrp="1"/>
          </p:cNvSpPr>
          <p:nvPr>
            <p:ph type="body" idx="3"/>
          </p:nvPr>
        </p:nvSpPr>
        <p:spPr>
          <a:xfrm>
            <a:off x="699708" y="2861106"/>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61" name="Google Shape;461;p78"/>
          <p:cNvSpPr txBox="1">
            <a:spLocks noGrp="1"/>
          </p:cNvSpPr>
          <p:nvPr>
            <p:ph type="body" idx="4"/>
          </p:nvPr>
        </p:nvSpPr>
        <p:spPr>
          <a:xfrm>
            <a:off x="7033063" y="2186282"/>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rtl="0">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rtl="0">
              <a:lnSpc>
                <a:spcPct val="95000"/>
              </a:lnSpc>
              <a:spcBef>
                <a:spcPts val="400"/>
              </a:spcBef>
              <a:spcAft>
                <a:spcPts val="0"/>
              </a:spcAft>
              <a:buClr>
                <a:schemeClr val="dk1"/>
              </a:buClr>
              <a:buSzPts val="1400"/>
              <a:buFont typeface="Times"/>
              <a:buAutoNum type="arabicPeriod"/>
              <a:defRPr sz="1400"/>
            </a:lvl9pPr>
          </a:lstStyle>
          <a:p>
            <a:endParaRPr/>
          </a:p>
        </p:txBody>
      </p:sp>
      <p:sp>
        <p:nvSpPr>
          <p:cNvPr id="462" name="Google Shape;462;p78"/>
          <p:cNvSpPr txBox="1">
            <a:spLocks noGrp="1"/>
          </p:cNvSpPr>
          <p:nvPr>
            <p:ph type="body" idx="5"/>
          </p:nvPr>
        </p:nvSpPr>
        <p:spPr>
          <a:xfrm>
            <a:off x="7033063" y="2460602"/>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63" name="Google Shape;463;p78"/>
          <p:cNvSpPr txBox="1">
            <a:spLocks noGrp="1"/>
          </p:cNvSpPr>
          <p:nvPr>
            <p:ph type="body" idx="6"/>
          </p:nvPr>
        </p:nvSpPr>
        <p:spPr>
          <a:xfrm>
            <a:off x="7033063" y="2861106"/>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64" name="Google Shape;464;p78"/>
          <p:cNvSpPr txBox="1">
            <a:spLocks noGrp="1"/>
          </p:cNvSpPr>
          <p:nvPr>
            <p:ph type="body" idx="7"/>
          </p:nvPr>
        </p:nvSpPr>
        <p:spPr>
          <a:xfrm>
            <a:off x="3863143" y="2186282"/>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rtl="0">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rtl="0">
              <a:lnSpc>
                <a:spcPct val="95000"/>
              </a:lnSpc>
              <a:spcBef>
                <a:spcPts val="400"/>
              </a:spcBef>
              <a:spcAft>
                <a:spcPts val="0"/>
              </a:spcAft>
              <a:buClr>
                <a:schemeClr val="dk1"/>
              </a:buClr>
              <a:buSzPts val="1400"/>
              <a:buFont typeface="Times"/>
              <a:buAutoNum type="arabicPeriod"/>
              <a:defRPr sz="1400"/>
            </a:lvl9pPr>
          </a:lstStyle>
          <a:p>
            <a:endParaRPr/>
          </a:p>
        </p:txBody>
      </p:sp>
      <p:sp>
        <p:nvSpPr>
          <p:cNvPr id="465" name="Google Shape;465;p78"/>
          <p:cNvSpPr txBox="1">
            <a:spLocks noGrp="1"/>
          </p:cNvSpPr>
          <p:nvPr>
            <p:ph type="body" idx="8"/>
          </p:nvPr>
        </p:nvSpPr>
        <p:spPr>
          <a:xfrm>
            <a:off x="3863143" y="2460602"/>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66" name="Google Shape;466;p78"/>
          <p:cNvSpPr txBox="1">
            <a:spLocks noGrp="1"/>
          </p:cNvSpPr>
          <p:nvPr>
            <p:ph type="body" idx="9"/>
          </p:nvPr>
        </p:nvSpPr>
        <p:spPr>
          <a:xfrm>
            <a:off x="3863143" y="2861106"/>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pic>
        <p:nvPicPr>
          <p:cNvPr id="467" name="Google Shape;467;p78"/>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468" name="Google Shape;468;p7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3 Speakers (2)">
  <p:cSld name="2 speakers">
    <p:spTree>
      <p:nvGrpSpPr>
        <p:cNvPr id="1" name="Shape 469"/>
        <p:cNvGrpSpPr/>
        <p:nvPr/>
      </p:nvGrpSpPr>
      <p:grpSpPr>
        <a:xfrm>
          <a:off x="0" y="0"/>
          <a:ext cx="0" cy="0"/>
          <a:chOff x="0" y="0"/>
          <a:chExt cx="0" cy="0"/>
        </a:xfrm>
      </p:grpSpPr>
      <p:sp>
        <p:nvSpPr>
          <p:cNvPr id="470" name="Google Shape;470;p79"/>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471" name="Google Shape;471;p79"/>
          <p:cNvSpPr txBox="1">
            <a:spLocks noGrp="1"/>
          </p:cNvSpPr>
          <p:nvPr>
            <p:ph type="body" idx="1"/>
          </p:nvPr>
        </p:nvSpPr>
        <p:spPr>
          <a:xfrm>
            <a:off x="2102923" y="2186282"/>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rtl="0">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rtl="0">
              <a:lnSpc>
                <a:spcPct val="95000"/>
              </a:lnSpc>
              <a:spcBef>
                <a:spcPts val="400"/>
              </a:spcBef>
              <a:spcAft>
                <a:spcPts val="0"/>
              </a:spcAft>
              <a:buClr>
                <a:schemeClr val="dk1"/>
              </a:buClr>
              <a:buSzPts val="1400"/>
              <a:buFont typeface="Times"/>
              <a:buAutoNum type="arabicPeriod"/>
              <a:defRPr sz="1400"/>
            </a:lvl9pPr>
          </a:lstStyle>
          <a:p>
            <a:endParaRPr/>
          </a:p>
        </p:txBody>
      </p:sp>
      <p:sp>
        <p:nvSpPr>
          <p:cNvPr id="472" name="Google Shape;472;p79"/>
          <p:cNvSpPr txBox="1">
            <a:spLocks noGrp="1"/>
          </p:cNvSpPr>
          <p:nvPr>
            <p:ph type="body" idx="2"/>
          </p:nvPr>
        </p:nvSpPr>
        <p:spPr>
          <a:xfrm>
            <a:off x="2102923" y="2460602"/>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73" name="Google Shape;473;p79"/>
          <p:cNvSpPr txBox="1">
            <a:spLocks noGrp="1"/>
          </p:cNvSpPr>
          <p:nvPr>
            <p:ph type="body" idx="3"/>
          </p:nvPr>
        </p:nvSpPr>
        <p:spPr>
          <a:xfrm>
            <a:off x="2102923" y="2861106"/>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74" name="Google Shape;474;p79"/>
          <p:cNvSpPr txBox="1">
            <a:spLocks noGrp="1"/>
          </p:cNvSpPr>
          <p:nvPr>
            <p:ph type="body" idx="4"/>
          </p:nvPr>
        </p:nvSpPr>
        <p:spPr>
          <a:xfrm>
            <a:off x="4922323" y="2186282"/>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500" b="0">
                <a:solidFill>
                  <a:schemeClr val="dk1"/>
                </a:solidFill>
                <a:latin typeface="Times"/>
                <a:ea typeface="Times"/>
                <a:cs typeface="Times"/>
                <a:sym typeface="Times"/>
              </a:defRPr>
            </a:lvl1pPr>
            <a:lvl2pPr marL="914400" lvl="1" indent="-326390" algn="l" rtl="0">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rtl="0">
              <a:lnSpc>
                <a:spcPct val="95000"/>
              </a:lnSpc>
              <a:spcBef>
                <a:spcPts val="400"/>
              </a:spcBef>
              <a:spcAft>
                <a:spcPts val="0"/>
              </a:spcAft>
              <a:buClr>
                <a:schemeClr val="dk1"/>
              </a:buClr>
              <a:buSzPts val="1400"/>
              <a:buFont typeface="Times"/>
              <a:buAutoNum type="arabicPeriod"/>
              <a:defRPr sz="1400"/>
            </a:lvl9pPr>
          </a:lstStyle>
          <a:p>
            <a:endParaRPr/>
          </a:p>
        </p:txBody>
      </p:sp>
      <p:sp>
        <p:nvSpPr>
          <p:cNvPr id="475" name="Google Shape;475;p79"/>
          <p:cNvSpPr txBox="1">
            <a:spLocks noGrp="1"/>
          </p:cNvSpPr>
          <p:nvPr>
            <p:ph type="body" idx="5"/>
          </p:nvPr>
        </p:nvSpPr>
        <p:spPr>
          <a:xfrm>
            <a:off x="4922323" y="2460602"/>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76" name="Google Shape;476;p79"/>
          <p:cNvSpPr txBox="1">
            <a:spLocks noGrp="1"/>
          </p:cNvSpPr>
          <p:nvPr>
            <p:ph type="body" idx="6"/>
          </p:nvPr>
        </p:nvSpPr>
        <p:spPr>
          <a:xfrm>
            <a:off x="4922323" y="2861106"/>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pic>
        <p:nvPicPr>
          <p:cNvPr id="477" name="Google Shape;477;p79"/>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478" name="Google Shape;478;p7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5 Speakers (4, with image)">
  <p:cSld name="4 Biopics">
    <p:spTree>
      <p:nvGrpSpPr>
        <p:cNvPr id="1" name="Shape 479"/>
        <p:cNvGrpSpPr/>
        <p:nvPr/>
      </p:nvGrpSpPr>
      <p:grpSpPr>
        <a:xfrm>
          <a:off x="0" y="0"/>
          <a:ext cx="0" cy="0"/>
          <a:chOff x="0" y="0"/>
          <a:chExt cx="0" cy="0"/>
        </a:xfrm>
      </p:grpSpPr>
      <p:sp>
        <p:nvSpPr>
          <p:cNvPr id="480" name="Google Shape;480;p80"/>
          <p:cNvSpPr txBox="1">
            <a:spLocks noGrp="1"/>
          </p:cNvSpPr>
          <p:nvPr>
            <p:ph type="body" idx="1"/>
          </p:nvPr>
        </p:nvSpPr>
        <p:spPr>
          <a:xfrm>
            <a:off x="698612" y="2712062"/>
            <a:ext cx="17364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rtl="0">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rtl="0">
              <a:lnSpc>
                <a:spcPct val="95000"/>
              </a:lnSpc>
              <a:spcBef>
                <a:spcPts val="400"/>
              </a:spcBef>
              <a:spcAft>
                <a:spcPts val="0"/>
              </a:spcAft>
              <a:buClr>
                <a:schemeClr val="dk1"/>
              </a:buClr>
              <a:buSzPts val="1400"/>
              <a:buFont typeface="Times"/>
              <a:buAutoNum type="arabicPeriod"/>
              <a:defRPr sz="1400"/>
            </a:lvl9pPr>
          </a:lstStyle>
          <a:p>
            <a:endParaRPr/>
          </a:p>
        </p:txBody>
      </p:sp>
      <p:sp>
        <p:nvSpPr>
          <p:cNvPr id="481" name="Google Shape;481;p80"/>
          <p:cNvSpPr txBox="1">
            <a:spLocks noGrp="1"/>
          </p:cNvSpPr>
          <p:nvPr>
            <p:ph type="body" idx="2"/>
          </p:nvPr>
        </p:nvSpPr>
        <p:spPr>
          <a:xfrm>
            <a:off x="698612" y="2894942"/>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82" name="Google Shape;482;p80"/>
          <p:cNvSpPr txBox="1">
            <a:spLocks noGrp="1"/>
          </p:cNvSpPr>
          <p:nvPr>
            <p:ph type="body" idx="3"/>
          </p:nvPr>
        </p:nvSpPr>
        <p:spPr>
          <a:xfrm>
            <a:off x="698612" y="3264966"/>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83" name="Google Shape;483;p80"/>
          <p:cNvSpPr txBox="1">
            <a:spLocks noGrp="1"/>
          </p:cNvSpPr>
          <p:nvPr>
            <p:ph type="body" idx="4"/>
          </p:nvPr>
        </p:nvSpPr>
        <p:spPr>
          <a:xfrm>
            <a:off x="2808887" y="2712062"/>
            <a:ext cx="17364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rtl="0">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rtl="0">
              <a:lnSpc>
                <a:spcPct val="95000"/>
              </a:lnSpc>
              <a:spcBef>
                <a:spcPts val="400"/>
              </a:spcBef>
              <a:spcAft>
                <a:spcPts val="0"/>
              </a:spcAft>
              <a:buClr>
                <a:schemeClr val="dk1"/>
              </a:buClr>
              <a:buSzPts val="1400"/>
              <a:buFont typeface="Times"/>
              <a:buAutoNum type="arabicPeriod"/>
              <a:defRPr sz="1400"/>
            </a:lvl9pPr>
          </a:lstStyle>
          <a:p>
            <a:endParaRPr/>
          </a:p>
        </p:txBody>
      </p:sp>
      <p:sp>
        <p:nvSpPr>
          <p:cNvPr id="484" name="Google Shape;484;p80"/>
          <p:cNvSpPr txBox="1">
            <a:spLocks noGrp="1"/>
          </p:cNvSpPr>
          <p:nvPr>
            <p:ph type="body" idx="5"/>
          </p:nvPr>
        </p:nvSpPr>
        <p:spPr>
          <a:xfrm>
            <a:off x="2808887" y="2894942"/>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85" name="Google Shape;485;p80"/>
          <p:cNvSpPr txBox="1">
            <a:spLocks noGrp="1"/>
          </p:cNvSpPr>
          <p:nvPr>
            <p:ph type="body" idx="6"/>
          </p:nvPr>
        </p:nvSpPr>
        <p:spPr>
          <a:xfrm>
            <a:off x="2808887" y="3264966"/>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86" name="Google Shape;486;p80"/>
          <p:cNvSpPr txBox="1">
            <a:spLocks noGrp="1"/>
          </p:cNvSpPr>
          <p:nvPr>
            <p:ph type="body" idx="7"/>
          </p:nvPr>
        </p:nvSpPr>
        <p:spPr>
          <a:xfrm>
            <a:off x="4919162" y="2712062"/>
            <a:ext cx="17364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rtl="0">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rtl="0">
              <a:lnSpc>
                <a:spcPct val="95000"/>
              </a:lnSpc>
              <a:spcBef>
                <a:spcPts val="400"/>
              </a:spcBef>
              <a:spcAft>
                <a:spcPts val="0"/>
              </a:spcAft>
              <a:buClr>
                <a:schemeClr val="dk1"/>
              </a:buClr>
              <a:buSzPts val="1400"/>
              <a:buFont typeface="Times"/>
              <a:buAutoNum type="arabicPeriod"/>
              <a:defRPr sz="1400"/>
            </a:lvl9pPr>
          </a:lstStyle>
          <a:p>
            <a:endParaRPr/>
          </a:p>
        </p:txBody>
      </p:sp>
      <p:sp>
        <p:nvSpPr>
          <p:cNvPr id="487" name="Google Shape;487;p80"/>
          <p:cNvSpPr txBox="1">
            <a:spLocks noGrp="1"/>
          </p:cNvSpPr>
          <p:nvPr>
            <p:ph type="body" idx="8"/>
          </p:nvPr>
        </p:nvSpPr>
        <p:spPr>
          <a:xfrm>
            <a:off x="4919162" y="2894942"/>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88" name="Google Shape;488;p80"/>
          <p:cNvSpPr txBox="1">
            <a:spLocks noGrp="1"/>
          </p:cNvSpPr>
          <p:nvPr>
            <p:ph type="body" idx="9"/>
          </p:nvPr>
        </p:nvSpPr>
        <p:spPr>
          <a:xfrm>
            <a:off x="4919162" y="3264966"/>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89" name="Google Shape;489;p80"/>
          <p:cNvSpPr txBox="1">
            <a:spLocks noGrp="1"/>
          </p:cNvSpPr>
          <p:nvPr>
            <p:ph type="body" idx="13"/>
          </p:nvPr>
        </p:nvSpPr>
        <p:spPr>
          <a:xfrm>
            <a:off x="7029437" y="2712062"/>
            <a:ext cx="17364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rtl="0">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rtl="0">
              <a:lnSpc>
                <a:spcPct val="95000"/>
              </a:lnSpc>
              <a:spcBef>
                <a:spcPts val="400"/>
              </a:spcBef>
              <a:spcAft>
                <a:spcPts val="0"/>
              </a:spcAft>
              <a:buClr>
                <a:schemeClr val="dk1"/>
              </a:buClr>
              <a:buSzPts val="1400"/>
              <a:buFont typeface="Times"/>
              <a:buAutoNum type="arabicPeriod"/>
              <a:defRPr sz="1400"/>
            </a:lvl9pPr>
          </a:lstStyle>
          <a:p>
            <a:endParaRPr/>
          </a:p>
        </p:txBody>
      </p:sp>
      <p:sp>
        <p:nvSpPr>
          <p:cNvPr id="490" name="Google Shape;490;p80"/>
          <p:cNvSpPr txBox="1">
            <a:spLocks noGrp="1"/>
          </p:cNvSpPr>
          <p:nvPr>
            <p:ph type="body" idx="14"/>
          </p:nvPr>
        </p:nvSpPr>
        <p:spPr>
          <a:xfrm>
            <a:off x="7029437" y="2894942"/>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91" name="Google Shape;491;p80"/>
          <p:cNvSpPr txBox="1">
            <a:spLocks noGrp="1"/>
          </p:cNvSpPr>
          <p:nvPr>
            <p:ph type="body" idx="15"/>
          </p:nvPr>
        </p:nvSpPr>
        <p:spPr>
          <a:xfrm>
            <a:off x="7029437" y="3264966"/>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pic>
        <p:nvPicPr>
          <p:cNvPr id="492" name="Google Shape;492;p80"/>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493" name="Google Shape;493;p80"/>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6 Speakers (3, with image)">
  <p:cSld name="3 Biopics">
    <p:spTree>
      <p:nvGrpSpPr>
        <p:cNvPr id="1" name="Shape 494"/>
        <p:cNvGrpSpPr/>
        <p:nvPr/>
      </p:nvGrpSpPr>
      <p:grpSpPr>
        <a:xfrm>
          <a:off x="0" y="0"/>
          <a:ext cx="0" cy="0"/>
          <a:chOff x="0" y="0"/>
          <a:chExt cx="0" cy="0"/>
        </a:xfrm>
      </p:grpSpPr>
      <p:sp>
        <p:nvSpPr>
          <p:cNvPr id="495" name="Google Shape;495;p81"/>
          <p:cNvSpPr txBox="1">
            <a:spLocks noGrp="1"/>
          </p:cNvSpPr>
          <p:nvPr>
            <p:ph type="body" idx="1"/>
          </p:nvPr>
        </p:nvSpPr>
        <p:spPr>
          <a:xfrm>
            <a:off x="703375" y="3644400"/>
            <a:ext cx="17364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96" name="Google Shape;496;p81"/>
          <p:cNvSpPr txBox="1">
            <a:spLocks noGrp="1"/>
          </p:cNvSpPr>
          <p:nvPr>
            <p:ph type="body" idx="2"/>
          </p:nvPr>
        </p:nvSpPr>
        <p:spPr>
          <a:xfrm>
            <a:off x="703375" y="3827280"/>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97" name="Google Shape;497;p81"/>
          <p:cNvSpPr txBox="1">
            <a:spLocks noGrp="1"/>
          </p:cNvSpPr>
          <p:nvPr>
            <p:ph type="body" idx="3"/>
          </p:nvPr>
        </p:nvSpPr>
        <p:spPr>
          <a:xfrm>
            <a:off x="703375" y="4197304"/>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98" name="Google Shape;498;p81"/>
          <p:cNvSpPr txBox="1">
            <a:spLocks noGrp="1"/>
          </p:cNvSpPr>
          <p:nvPr>
            <p:ph type="body" idx="4"/>
          </p:nvPr>
        </p:nvSpPr>
        <p:spPr>
          <a:xfrm>
            <a:off x="3516925" y="3644400"/>
            <a:ext cx="17364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499" name="Google Shape;499;p81"/>
          <p:cNvSpPr txBox="1">
            <a:spLocks noGrp="1"/>
          </p:cNvSpPr>
          <p:nvPr>
            <p:ph type="body" idx="5"/>
          </p:nvPr>
        </p:nvSpPr>
        <p:spPr>
          <a:xfrm>
            <a:off x="3516925" y="3827280"/>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00" name="Google Shape;500;p81"/>
          <p:cNvSpPr txBox="1">
            <a:spLocks noGrp="1"/>
          </p:cNvSpPr>
          <p:nvPr>
            <p:ph type="body" idx="6"/>
          </p:nvPr>
        </p:nvSpPr>
        <p:spPr>
          <a:xfrm>
            <a:off x="3516925" y="4197304"/>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01" name="Google Shape;501;p81"/>
          <p:cNvSpPr txBox="1">
            <a:spLocks noGrp="1"/>
          </p:cNvSpPr>
          <p:nvPr>
            <p:ph type="body" idx="7"/>
          </p:nvPr>
        </p:nvSpPr>
        <p:spPr>
          <a:xfrm>
            <a:off x="6330476" y="3644400"/>
            <a:ext cx="17364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02" name="Google Shape;502;p81"/>
          <p:cNvSpPr txBox="1">
            <a:spLocks noGrp="1"/>
          </p:cNvSpPr>
          <p:nvPr>
            <p:ph type="body" idx="8"/>
          </p:nvPr>
        </p:nvSpPr>
        <p:spPr>
          <a:xfrm>
            <a:off x="6330476" y="3827280"/>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03" name="Google Shape;503;p81"/>
          <p:cNvSpPr txBox="1">
            <a:spLocks noGrp="1"/>
          </p:cNvSpPr>
          <p:nvPr>
            <p:ph type="body" idx="9"/>
          </p:nvPr>
        </p:nvSpPr>
        <p:spPr>
          <a:xfrm>
            <a:off x="6330476" y="4197304"/>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pic>
        <p:nvPicPr>
          <p:cNvPr id="504" name="Google Shape;504;p81"/>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505" name="Google Shape;505;p81"/>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 Agenda (with image)">
  <p:cSld name="Agenda 2">
    <p:spTree>
      <p:nvGrpSpPr>
        <p:cNvPr id="1" name="Shape 46"/>
        <p:cNvGrpSpPr/>
        <p:nvPr/>
      </p:nvGrpSpPr>
      <p:grpSpPr>
        <a:xfrm>
          <a:off x="0" y="0"/>
          <a:ext cx="0" cy="0"/>
          <a:chOff x="0" y="0"/>
          <a:chExt cx="0" cy="0"/>
        </a:xfrm>
      </p:grpSpPr>
      <p:sp>
        <p:nvSpPr>
          <p:cNvPr id="47" name="Google Shape;47;p9"/>
          <p:cNvSpPr txBox="1">
            <a:spLocks noGrp="1"/>
          </p:cNvSpPr>
          <p:nvPr>
            <p:ph type="body" idx="1"/>
          </p:nvPr>
        </p:nvSpPr>
        <p:spPr>
          <a:xfrm>
            <a:off x="4924424" y="1358257"/>
            <a:ext cx="4091023" cy="3248668"/>
          </a:xfrm>
          <a:prstGeom prst="rect">
            <a:avLst/>
          </a:prstGeom>
          <a:noFill/>
          <a:ln>
            <a:noFill/>
          </a:ln>
        </p:spPr>
        <p:txBody>
          <a:bodyPr spcFirstLastPara="1" wrap="square" lIns="0" tIns="0" rIns="0" bIns="0" anchor="t" anchorCtr="0">
            <a:noAutofit/>
          </a:bodyPr>
          <a:lstStyle>
            <a:lvl1pPr marL="457200" lvl="0" indent="-228600" algn="l">
              <a:lnSpc>
                <a:spcPct val="80000"/>
              </a:lnSpc>
              <a:spcBef>
                <a:spcPts val="0"/>
              </a:spcBef>
              <a:spcAft>
                <a:spcPts val="0"/>
              </a:spcAft>
              <a:buSzPts val="1800"/>
              <a:buNone/>
              <a:defRPr sz="2700" b="0">
                <a:solidFill>
                  <a:schemeClr val="dk1"/>
                </a:solidFill>
                <a:latin typeface="Times"/>
                <a:ea typeface="Times"/>
                <a:cs typeface="Times"/>
                <a:sym typeface="Times"/>
              </a:defRPr>
            </a:lvl1pPr>
            <a:lvl2pPr marL="914400" lvl="1" indent="-348615" algn="l">
              <a:lnSpc>
                <a:spcPct val="95000"/>
              </a:lnSpc>
              <a:spcBef>
                <a:spcPts val="500"/>
              </a:spcBef>
              <a:spcAft>
                <a:spcPts val="0"/>
              </a:spcAft>
              <a:buSzPts val="1890"/>
              <a:buChar char="●"/>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48" name="Google Shape;48;p9"/>
          <p:cNvSpPr txBox="1">
            <a:spLocks noGrp="1"/>
          </p:cNvSpPr>
          <p:nvPr>
            <p:ph type="body" idx="2"/>
          </p:nvPr>
        </p:nvSpPr>
        <p:spPr>
          <a:xfrm>
            <a:off x="4924424" y="642620"/>
            <a:ext cx="3192900" cy="334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95000"/>
              </a:lnSpc>
              <a:spcBef>
                <a:spcPts val="500"/>
              </a:spcBef>
              <a:spcAft>
                <a:spcPts val="0"/>
              </a:spcAft>
              <a:buSzPts val="1680"/>
              <a:buNone/>
              <a:defRPr/>
            </a:lvl2pPr>
            <a:lvl3pPr marL="1371600" lvl="2" indent="-342900" algn="l">
              <a:lnSpc>
                <a:spcPct val="100000"/>
              </a:lnSpc>
              <a:spcBef>
                <a:spcPts val="900"/>
              </a:spcBef>
              <a:spcAft>
                <a:spcPts val="0"/>
              </a:spcAft>
              <a:buSzPts val="1800"/>
              <a:buAutoNum type="arabicPeriod"/>
              <a:defRPr/>
            </a:lvl3pPr>
            <a:lvl4pPr marL="1828800" lvl="3" indent="-331469" algn="l">
              <a:lnSpc>
                <a:spcPct val="100000"/>
              </a:lnSpc>
              <a:spcBef>
                <a:spcPts val="900"/>
              </a:spcBef>
              <a:spcAft>
                <a:spcPts val="0"/>
              </a:spcAft>
              <a:buSzPts val="162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180"/>
              </a:spcBef>
              <a:spcAft>
                <a:spcPts val="0"/>
              </a:spcAft>
              <a:buSzPts val="1800"/>
              <a:buChar char="­"/>
              <a:defRPr/>
            </a:lvl6pPr>
            <a:lvl7pPr marL="3200400" lvl="6" indent="-342900" algn="l">
              <a:lnSpc>
                <a:spcPct val="100000"/>
              </a:lnSpc>
              <a:spcBef>
                <a:spcPts val="180"/>
              </a:spcBef>
              <a:spcAft>
                <a:spcPts val="0"/>
              </a:spcAft>
              <a:buSzPts val="1800"/>
              <a:buChar char="­"/>
              <a:defRPr/>
            </a:lvl7pPr>
            <a:lvl8pPr marL="3657600" lvl="7" indent="-342900" algn="l">
              <a:lnSpc>
                <a:spcPct val="100000"/>
              </a:lnSpc>
              <a:spcBef>
                <a:spcPts val="180"/>
              </a:spcBef>
              <a:spcAft>
                <a:spcPts val="0"/>
              </a:spcAft>
              <a:buSzPts val="1800"/>
              <a:buChar char="­"/>
              <a:defRPr/>
            </a:lvl8pPr>
            <a:lvl9pPr marL="4114800" lvl="8" indent="-342900" algn="l">
              <a:lnSpc>
                <a:spcPct val="100000"/>
              </a:lnSpc>
              <a:spcBef>
                <a:spcPts val="180"/>
              </a:spcBef>
              <a:spcAft>
                <a:spcPts val="0"/>
              </a:spcAft>
              <a:buSzPts val="1800"/>
              <a:buChar char="­"/>
              <a:defRPr/>
            </a:lvl9pPr>
          </a:lstStyle>
          <a:p>
            <a:endParaRPr/>
          </a:p>
        </p:txBody>
      </p:sp>
      <p:sp>
        <p:nvSpPr>
          <p:cNvPr id="49" name="Google Shape;49;p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7 Speakers (2, with image)">
  <p:cSld name="2 Biopics">
    <p:spTree>
      <p:nvGrpSpPr>
        <p:cNvPr id="1" name="Shape 506"/>
        <p:cNvGrpSpPr/>
        <p:nvPr/>
      </p:nvGrpSpPr>
      <p:grpSpPr>
        <a:xfrm>
          <a:off x="0" y="0"/>
          <a:ext cx="0" cy="0"/>
          <a:chOff x="0" y="0"/>
          <a:chExt cx="0" cy="0"/>
        </a:xfrm>
      </p:grpSpPr>
      <p:sp>
        <p:nvSpPr>
          <p:cNvPr id="507" name="Google Shape;507;p82"/>
          <p:cNvSpPr txBox="1">
            <a:spLocks noGrp="1"/>
          </p:cNvSpPr>
          <p:nvPr>
            <p:ph type="body" idx="1"/>
          </p:nvPr>
        </p:nvSpPr>
        <p:spPr>
          <a:xfrm>
            <a:off x="2105026" y="3644400"/>
            <a:ext cx="17364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rtl="0">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rtl="0">
              <a:lnSpc>
                <a:spcPct val="95000"/>
              </a:lnSpc>
              <a:spcBef>
                <a:spcPts val="400"/>
              </a:spcBef>
              <a:spcAft>
                <a:spcPts val="0"/>
              </a:spcAft>
              <a:buClr>
                <a:schemeClr val="dk1"/>
              </a:buClr>
              <a:buSzPts val="1400"/>
              <a:buFont typeface="Times"/>
              <a:buAutoNum type="arabicPeriod"/>
              <a:defRPr sz="1400"/>
            </a:lvl9pPr>
          </a:lstStyle>
          <a:p>
            <a:endParaRPr/>
          </a:p>
        </p:txBody>
      </p:sp>
      <p:sp>
        <p:nvSpPr>
          <p:cNvPr id="508" name="Google Shape;508;p82"/>
          <p:cNvSpPr txBox="1">
            <a:spLocks noGrp="1"/>
          </p:cNvSpPr>
          <p:nvPr>
            <p:ph type="body" idx="2"/>
          </p:nvPr>
        </p:nvSpPr>
        <p:spPr>
          <a:xfrm>
            <a:off x="2105026" y="3827280"/>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09" name="Google Shape;509;p82"/>
          <p:cNvSpPr txBox="1">
            <a:spLocks noGrp="1"/>
          </p:cNvSpPr>
          <p:nvPr>
            <p:ph type="body" idx="3"/>
          </p:nvPr>
        </p:nvSpPr>
        <p:spPr>
          <a:xfrm>
            <a:off x="2105026" y="4197304"/>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10" name="Google Shape;510;p82"/>
          <p:cNvSpPr txBox="1">
            <a:spLocks noGrp="1"/>
          </p:cNvSpPr>
          <p:nvPr>
            <p:ph type="body" idx="4"/>
          </p:nvPr>
        </p:nvSpPr>
        <p:spPr>
          <a:xfrm>
            <a:off x="4919062" y="3644400"/>
            <a:ext cx="17364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dk1"/>
                </a:solidFill>
                <a:latin typeface="Arial"/>
                <a:ea typeface="Arial"/>
                <a:cs typeface="Arial"/>
                <a:sym typeface="Arial"/>
              </a:defRPr>
            </a:lvl1pPr>
            <a:lvl2pPr marL="914400" lvl="1" indent="-326390" algn="l" rtl="0">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rtl="0">
              <a:lnSpc>
                <a:spcPct val="95000"/>
              </a:lnSpc>
              <a:spcBef>
                <a:spcPts val="400"/>
              </a:spcBef>
              <a:spcAft>
                <a:spcPts val="0"/>
              </a:spcAft>
              <a:buClr>
                <a:schemeClr val="dk1"/>
              </a:buClr>
              <a:buSzPts val="1400"/>
              <a:buFont typeface="Times"/>
              <a:buAutoNum type="arabicPeriod"/>
              <a:defRPr sz="1400"/>
            </a:lvl9pPr>
          </a:lstStyle>
          <a:p>
            <a:endParaRPr/>
          </a:p>
        </p:txBody>
      </p:sp>
      <p:sp>
        <p:nvSpPr>
          <p:cNvPr id="511" name="Google Shape;511;p82"/>
          <p:cNvSpPr txBox="1">
            <a:spLocks noGrp="1"/>
          </p:cNvSpPr>
          <p:nvPr>
            <p:ph type="body" idx="5"/>
          </p:nvPr>
        </p:nvSpPr>
        <p:spPr>
          <a:xfrm>
            <a:off x="4919062" y="3827280"/>
            <a:ext cx="17364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12" name="Google Shape;512;p82"/>
          <p:cNvSpPr txBox="1">
            <a:spLocks noGrp="1"/>
          </p:cNvSpPr>
          <p:nvPr>
            <p:ph type="body" idx="6"/>
          </p:nvPr>
        </p:nvSpPr>
        <p:spPr>
          <a:xfrm>
            <a:off x="4919062" y="4197304"/>
            <a:ext cx="17364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8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pic>
        <p:nvPicPr>
          <p:cNvPr id="513" name="Google Shape;513;p82"/>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514" name="Google Shape;514;p82"/>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8 Speaker (1, with image)">
  <p:cSld name="1 Biopic">
    <p:spTree>
      <p:nvGrpSpPr>
        <p:cNvPr id="1" name="Shape 515"/>
        <p:cNvGrpSpPr/>
        <p:nvPr/>
      </p:nvGrpSpPr>
      <p:grpSpPr>
        <a:xfrm>
          <a:off x="0" y="0"/>
          <a:ext cx="0" cy="0"/>
          <a:chOff x="0" y="0"/>
          <a:chExt cx="0" cy="0"/>
        </a:xfrm>
      </p:grpSpPr>
      <p:sp>
        <p:nvSpPr>
          <p:cNvPr id="516" name="Google Shape;516;p83"/>
          <p:cNvSpPr txBox="1">
            <a:spLocks noGrp="1"/>
          </p:cNvSpPr>
          <p:nvPr>
            <p:ph type="body" idx="1"/>
          </p:nvPr>
        </p:nvSpPr>
        <p:spPr>
          <a:xfrm>
            <a:off x="4211265" y="640080"/>
            <a:ext cx="3010500" cy="297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2000" b="1">
                <a:solidFill>
                  <a:schemeClr val="dk1"/>
                </a:solidFill>
                <a:latin typeface="Arial"/>
                <a:ea typeface="Arial"/>
                <a:cs typeface="Arial"/>
                <a:sym typeface="Arial"/>
              </a:defRPr>
            </a:lvl1pPr>
            <a:lvl2pPr marL="914400" lvl="1" indent="-326390" algn="l" rtl="0">
              <a:lnSpc>
                <a:spcPct val="95000"/>
              </a:lnSpc>
              <a:spcBef>
                <a:spcPts val="400"/>
              </a:spcBef>
              <a:spcAft>
                <a:spcPts val="0"/>
              </a:spcAft>
              <a:buClr>
                <a:schemeClr val="accent2"/>
              </a:buClr>
              <a:buSzPts val="1540"/>
              <a:buFont typeface="Noto Sans Symbols"/>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Font typeface="Times"/>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Font typeface="Arial"/>
              <a:buChar char="•"/>
              <a:defRPr sz="1400">
                <a:solidFill>
                  <a:schemeClr val="dk1"/>
                </a:solidFill>
              </a:defRPr>
            </a:lvl8pPr>
            <a:lvl9pPr marL="4114800" lvl="8" indent="-317500" algn="l" rtl="0">
              <a:lnSpc>
                <a:spcPct val="95000"/>
              </a:lnSpc>
              <a:spcBef>
                <a:spcPts val="400"/>
              </a:spcBef>
              <a:spcAft>
                <a:spcPts val="0"/>
              </a:spcAft>
              <a:buClr>
                <a:schemeClr val="dk1"/>
              </a:buClr>
              <a:buSzPts val="1400"/>
              <a:buFont typeface="Times"/>
              <a:buAutoNum type="arabicPeriod"/>
              <a:defRPr sz="1400"/>
            </a:lvl9pPr>
          </a:lstStyle>
          <a:p>
            <a:endParaRPr/>
          </a:p>
        </p:txBody>
      </p:sp>
      <p:sp>
        <p:nvSpPr>
          <p:cNvPr id="517" name="Google Shape;517;p83"/>
          <p:cNvSpPr txBox="1">
            <a:spLocks noGrp="1"/>
          </p:cNvSpPr>
          <p:nvPr>
            <p:ph type="body" idx="2"/>
          </p:nvPr>
        </p:nvSpPr>
        <p:spPr>
          <a:xfrm>
            <a:off x="4211265" y="937260"/>
            <a:ext cx="3010500" cy="617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2000">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18" name="Google Shape;518;p83"/>
          <p:cNvSpPr txBox="1">
            <a:spLocks noGrp="1"/>
          </p:cNvSpPr>
          <p:nvPr>
            <p:ph type="body" idx="3"/>
          </p:nvPr>
        </p:nvSpPr>
        <p:spPr>
          <a:xfrm>
            <a:off x="4211265" y="1594525"/>
            <a:ext cx="30105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600" u="sng">
                <a:solidFill>
                  <a:schemeClr val="dk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pic>
        <p:nvPicPr>
          <p:cNvPr id="519" name="Google Shape;519;p83"/>
          <p:cNvPicPr preferRelativeResize="0"/>
          <p:nvPr/>
        </p:nvPicPr>
        <p:blipFill rotWithShape="1">
          <a:blip r:embed="rId2">
            <a:alphaModFix/>
          </a:blip>
          <a:srcRect/>
          <a:stretch/>
        </p:blipFill>
        <p:spPr>
          <a:xfrm>
            <a:off x="691825" y="4697025"/>
            <a:ext cx="701701" cy="180750"/>
          </a:xfrm>
          <a:prstGeom prst="rect">
            <a:avLst/>
          </a:prstGeom>
          <a:noFill/>
          <a:ln>
            <a:noFill/>
          </a:ln>
        </p:spPr>
      </p:pic>
      <p:sp>
        <p:nvSpPr>
          <p:cNvPr id="520" name="Google Shape;520;p83"/>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09 Agenda (no image)">
  <p:cSld name="Agenda">
    <p:spTree>
      <p:nvGrpSpPr>
        <p:cNvPr id="1" name="Shape 521"/>
        <p:cNvGrpSpPr/>
        <p:nvPr/>
      </p:nvGrpSpPr>
      <p:grpSpPr>
        <a:xfrm>
          <a:off x="0" y="0"/>
          <a:ext cx="0" cy="0"/>
          <a:chOff x="0" y="0"/>
          <a:chExt cx="0" cy="0"/>
        </a:xfrm>
      </p:grpSpPr>
      <p:sp>
        <p:nvSpPr>
          <p:cNvPr id="522" name="Google Shape;522;p84"/>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523" name="Google Shape;523;p84"/>
          <p:cNvSpPr txBox="1">
            <a:spLocks noGrp="1"/>
          </p:cNvSpPr>
          <p:nvPr>
            <p:ph type="body" idx="1"/>
          </p:nvPr>
        </p:nvSpPr>
        <p:spPr>
          <a:xfrm>
            <a:off x="693223" y="1272532"/>
            <a:ext cx="6217200" cy="32487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SzPts val="1800"/>
              <a:buNone/>
              <a:defRPr sz="5000" b="0">
                <a:latin typeface="Times"/>
                <a:ea typeface="Times"/>
                <a:cs typeface="Times"/>
                <a:sym typeface="Times"/>
              </a:defRPr>
            </a:lvl1pPr>
            <a:lvl2pPr marL="914400" lvl="1" indent="-228600" algn="l" rtl="0">
              <a:lnSpc>
                <a:spcPct val="95000"/>
              </a:lnSpc>
              <a:spcBef>
                <a:spcPts val="500"/>
              </a:spcBef>
              <a:spcAft>
                <a:spcPts val="0"/>
              </a:spcAft>
              <a:buSzPts val="5250"/>
              <a:buNone/>
              <a:defRPr sz="5000">
                <a:latin typeface="Times"/>
                <a:ea typeface="Times"/>
                <a:cs typeface="Times"/>
                <a:sym typeface="Times"/>
              </a:defRPr>
            </a:lvl2pPr>
            <a:lvl3pPr marL="1371600" lvl="2" indent="-546100" algn="l" rtl="0">
              <a:lnSpc>
                <a:spcPct val="100000"/>
              </a:lnSpc>
              <a:spcBef>
                <a:spcPts val="900"/>
              </a:spcBef>
              <a:spcAft>
                <a:spcPts val="0"/>
              </a:spcAft>
              <a:buSzPts val="5000"/>
              <a:buAutoNum type="arabicPeriod"/>
              <a:defRPr sz="5000">
                <a:latin typeface="Times"/>
                <a:ea typeface="Times"/>
                <a:cs typeface="Times"/>
                <a:sym typeface="Times"/>
              </a:defRPr>
            </a:lvl3pPr>
            <a:lvl4pPr marL="1828800" lvl="3" indent="-514350" algn="l" rtl="0">
              <a:lnSpc>
                <a:spcPct val="100000"/>
              </a:lnSpc>
              <a:spcBef>
                <a:spcPts val="900"/>
              </a:spcBef>
              <a:spcAft>
                <a:spcPts val="0"/>
              </a:spcAft>
              <a:buSzPts val="4500"/>
              <a:buChar char="•"/>
              <a:defRPr sz="5000">
                <a:latin typeface="Times"/>
                <a:ea typeface="Times"/>
                <a:cs typeface="Times"/>
                <a:sym typeface="Times"/>
              </a:defRPr>
            </a:lvl4pPr>
            <a:lvl5pPr marL="2286000" lvl="4" indent="-546100" algn="l" rtl="0">
              <a:lnSpc>
                <a:spcPct val="100000"/>
              </a:lnSpc>
              <a:spcBef>
                <a:spcPts val="900"/>
              </a:spcBef>
              <a:spcAft>
                <a:spcPts val="0"/>
              </a:spcAft>
              <a:buSzPts val="5000"/>
              <a:buChar char="•"/>
              <a:defRPr sz="5000">
                <a:latin typeface="Times"/>
                <a:ea typeface="Times"/>
                <a:cs typeface="Times"/>
                <a:sym typeface="Times"/>
              </a:defRPr>
            </a:lvl5pPr>
            <a:lvl6pPr marL="2743200" lvl="5" indent="-342900" algn="l" rtl="0">
              <a:lnSpc>
                <a:spcPct val="100000"/>
              </a:lnSpc>
              <a:spcBef>
                <a:spcPts val="180"/>
              </a:spcBef>
              <a:spcAft>
                <a:spcPts val="0"/>
              </a:spcAft>
              <a:buSzPts val="1800"/>
              <a:buChar char="­"/>
              <a:defRPr/>
            </a:lvl6pPr>
            <a:lvl7pPr marL="3200400" lvl="6" indent="-342900" algn="l" rtl="0">
              <a:lnSpc>
                <a:spcPct val="100000"/>
              </a:lnSpc>
              <a:spcBef>
                <a:spcPts val="180"/>
              </a:spcBef>
              <a:spcAft>
                <a:spcPts val="0"/>
              </a:spcAft>
              <a:buSzPts val="1800"/>
              <a:buChar char="­"/>
              <a:defRPr/>
            </a:lvl7pPr>
            <a:lvl8pPr marL="3657600" lvl="7" indent="-342900" algn="l" rtl="0">
              <a:lnSpc>
                <a:spcPct val="100000"/>
              </a:lnSpc>
              <a:spcBef>
                <a:spcPts val="180"/>
              </a:spcBef>
              <a:spcAft>
                <a:spcPts val="0"/>
              </a:spcAft>
              <a:buSzPts val="1800"/>
              <a:buChar char="­"/>
              <a:defRPr/>
            </a:lvl8pPr>
            <a:lvl9pPr marL="4114800" lvl="8" indent="-342900" algn="l" rtl="0">
              <a:lnSpc>
                <a:spcPct val="100000"/>
              </a:lnSpc>
              <a:spcBef>
                <a:spcPts val="180"/>
              </a:spcBef>
              <a:spcAft>
                <a:spcPts val="0"/>
              </a:spcAft>
              <a:buSzPts val="18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9 Text and image">
  <p:cSld name="Picture Left, Text Right">
    <p:spTree>
      <p:nvGrpSpPr>
        <p:cNvPr id="1" name="Shape 524"/>
        <p:cNvGrpSpPr/>
        <p:nvPr/>
      </p:nvGrpSpPr>
      <p:grpSpPr>
        <a:xfrm>
          <a:off x="0" y="0"/>
          <a:ext cx="0" cy="0"/>
          <a:chOff x="0" y="0"/>
          <a:chExt cx="0" cy="0"/>
        </a:xfrm>
      </p:grpSpPr>
      <p:sp>
        <p:nvSpPr>
          <p:cNvPr id="525" name="Google Shape;525;p85"/>
          <p:cNvSpPr txBox="1">
            <a:spLocks noGrp="1"/>
          </p:cNvSpPr>
          <p:nvPr>
            <p:ph type="body" idx="1"/>
          </p:nvPr>
        </p:nvSpPr>
        <p:spPr>
          <a:xfrm>
            <a:off x="4912799" y="1331914"/>
            <a:ext cx="3983700" cy="25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600">
                <a:solidFill>
                  <a:schemeClr val="dk1"/>
                </a:solidFill>
              </a:defRPr>
            </a:lvl1pPr>
            <a:lvl2pPr marL="914400" lvl="1" indent="-330200" algn="l" rtl="0">
              <a:lnSpc>
                <a:spcPct val="95000"/>
              </a:lnSpc>
              <a:spcBef>
                <a:spcPts val="400"/>
              </a:spcBef>
              <a:spcAft>
                <a:spcPts val="0"/>
              </a:spcAft>
              <a:buClr>
                <a:srgbClr val="FD4642"/>
              </a:buClr>
              <a:buSzPts val="1600"/>
              <a:buChar char="●"/>
              <a:defRPr sz="16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26" name="Google Shape;526;p85"/>
          <p:cNvSpPr txBox="1">
            <a:spLocks noGrp="1"/>
          </p:cNvSpPr>
          <p:nvPr>
            <p:ph type="title"/>
          </p:nvPr>
        </p:nvSpPr>
        <p:spPr>
          <a:xfrm>
            <a:off x="4912798" y="664391"/>
            <a:ext cx="39837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527" name="Google Shape;527;p85"/>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0 Text and two images">
  <p:cSld name="2 Pictures Left, Text Right">
    <p:spTree>
      <p:nvGrpSpPr>
        <p:cNvPr id="1" name="Shape 528"/>
        <p:cNvGrpSpPr/>
        <p:nvPr/>
      </p:nvGrpSpPr>
      <p:grpSpPr>
        <a:xfrm>
          <a:off x="0" y="0"/>
          <a:ext cx="0" cy="0"/>
          <a:chOff x="0" y="0"/>
          <a:chExt cx="0" cy="0"/>
        </a:xfrm>
      </p:grpSpPr>
      <p:sp>
        <p:nvSpPr>
          <p:cNvPr id="529" name="Google Shape;529;p86"/>
          <p:cNvSpPr txBox="1">
            <a:spLocks noGrp="1"/>
          </p:cNvSpPr>
          <p:nvPr>
            <p:ph type="body" idx="1"/>
          </p:nvPr>
        </p:nvSpPr>
        <p:spPr>
          <a:xfrm>
            <a:off x="4912799" y="1641476"/>
            <a:ext cx="3983700" cy="25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600">
                <a:solidFill>
                  <a:schemeClr val="dk1"/>
                </a:solidFill>
              </a:defRPr>
            </a:lvl1pPr>
            <a:lvl2pPr marL="914400" lvl="1" indent="-330200" algn="l" rtl="0">
              <a:lnSpc>
                <a:spcPct val="95000"/>
              </a:lnSpc>
              <a:spcBef>
                <a:spcPts val="400"/>
              </a:spcBef>
              <a:spcAft>
                <a:spcPts val="0"/>
              </a:spcAft>
              <a:buClr>
                <a:srgbClr val="FD4642"/>
              </a:buClr>
              <a:buSzPts val="1600"/>
              <a:buChar char="●"/>
              <a:defRPr sz="16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30" name="Google Shape;530;p86"/>
          <p:cNvSpPr txBox="1">
            <a:spLocks noGrp="1"/>
          </p:cNvSpPr>
          <p:nvPr>
            <p:ph type="title"/>
          </p:nvPr>
        </p:nvSpPr>
        <p:spPr>
          <a:xfrm>
            <a:off x="4912798" y="664391"/>
            <a:ext cx="39837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531" name="Google Shape;531;p8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1 Text and header image">
  <p:cSld name="Picture Top, Text Bottom">
    <p:spTree>
      <p:nvGrpSpPr>
        <p:cNvPr id="1" name="Shape 532"/>
        <p:cNvGrpSpPr/>
        <p:nvPr/>
      </p:nvGrpSpPr>
      <p:grpSpPr>
        <a:xfrm>
          <a:off x="0" y="0"/>
          <a:ext cx="0" cy="0"/>
          <a:chOff x="0" y="0"/>
          <a:chExt cx="0" cy="0"/>
        </a:xfrm>
      </p:grpSpPr>
      <p:sp>
        <p:nvSpPr>
          <p:cNvPr id="533" name="Google Shape;533;p87"/>
          <p:cNvSpPr txBox="1">
            <a:spLocks noGrp="1"/>
          </p:cNvSpPr>
          <p:nvPr>
            <p:ph type="body" idx="1"/>
          </p:nvPr>
        </p:nvSpPr>
        <p:spPr>
          <a:xfrm>
            <a:off x="4922838" y="3191800"/>
            <a:ext cx="3977400" cy="130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600">
                <a:solidFill>
                  <a:schemeClr val="dk1"/>
                </a:solidFill>
              </a:defRPr>
            </a:lvl1pPr>
            <a:lvl2pPr marL="914400" lvl="1" indent="-330200" algn="l" rtl="0">
              <a:lnSpc>
                <a:spcPct val="95000"/>
              </a:lnSpc>
              <a:spcBef>
                <a:spcPts val="400"/>
              </a:spcBef>
              <a:spcAft>
                <a:spcPts val="0"/>
              </a:spcAft>
              <a:buClr>
                <a:srgbClr val="FD4642"/>
              </a:buClr>
              <a:buSzPts val="1600"/>
              <a:buChar char="●"/>
              <a:defRPr sz="16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34" name="Google Shape;534;p87"/>
          <p:cNvSpPr txBox="1">
            <a:spLocks noGrp="1"/>
          </p:cNvSpPr>
          <p:nvPr>
            <p:ph type="title"/>
          </p:nvPr>
        </p:nvSpPr>
        <p:spPr>
          <a:xfrm>
            <a:off x="703125" y="3227054"/>
            <a:ext cx="3373500" cy="9381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535" name="Google Shape;535;p8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36" name="Google Shape;536;p87"/>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2 Text and two header images">
  <p:cSld name="2 Pictures Top, Text Bottom">
    <p:spTree>
      <p:nvGrpSpPr>
        <p:cNvPr id="1" name="Shape 537"/>
        <p:cNvGrpSpPr/>
        <p:nvPr/>
      </p:nvGrpSpPr>
      <p:grpSpPr>
        <a:xfrm>
          <a:off x="0" y="0"/>
          <a:ext cx="0" cy="0"/>
          <a:chOff x="0" y="0"/>
          <a:chExt cx="0" cy="0"/>
        </a:xfrm>
      </p:grpSpPr>
      <p:sp>
        <p:nvSpPr>
          <p:cNvPr id="538" name="Google Shape;538;p88"/>
          <p:cNvSpPr txBox="1">
            <a:spLocks noGrp="1"/>
          </p:cNvSpPr>
          <p:nvPr>
            <p:ph type="body" idx="1"/>
          </p:nvPr>
        </p:nvSpPr>
        <p:spPr>
          <a:xfrm>
            <a:off x="4922838" y="3191800"/>
            <a:ext cx="3977400" cy="130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600">
                <a:solidFill>
                  <a:schemeClr val="dk1"/>
                </a:solidFill>
              </a:defRPr>
            </a:lvl1pPr>
            <a:lvl2pPr marL="914400" lvl="1" indent="-330200" algn="l" rtl="0">
              <a:lnSpc>
                <a:spcPct val="95000"/>
              </a:lnSpc>
              <a:spcBef>
                <a:spcPts val="400"/>
              </a:spcBef>
              <a:spcAft>
                <a:spcPts val="0"/>
              </a:spcAft>
              <a:buClr>
                <a:srgbClr val="FD4642"/>
              </a:buClr>
              <a:buSzPts val="1600"/>
              <a:buChar char="●"/>
              <a:defRPr sz="16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39" name="Google Shape;539;p88"/>
          <p:cNvSpPr txBox="1">
            <a:spLocks noGrp="1"/>
          </p:cNvSpPr>
          <p:nvPr>
            <p:ph type="title"/>
          </p:nvPr>
        </p:nvSpPr>
        <p:spPr>
          <a:xfrm>
            <a:off x="703125" y="3227054"/>
            <a:ext cx="3373500" cy="9381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540" name="Google Shape;540;p88"/>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41" name="Google Shape;541;p88"/>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4 Text (two lines) and artwork">
  <p:cSld name="Text Left, 2-Line Title, Pic Right Horiz with Caption">
    <p:bg>
      <p:bgPr>
        <a:solidFill>
          <a:schemeClr val="lt1"/>
        </a:solidFill>
        <a:effectLst/>
      </p:bgPr>
    </p:bg>
    <p:spTree>
      <p:nvGrpSpPr>
        <p:cNvPr id="1" name="Shape 542"/>
        <p:cNvGrpSpPr/>
        <p:nvPr/>
      </p:nvGrpSpPr>
      <p:grpSpPr>
        <a:xfrm>
          <a:off x="0" y="0"/>
          <a:ext cx="0" cy="0"/>
          <a:chOff x="0" y="0"/>
          <a:chExt cx="0" cy="0"/>
        </a:xfrm>
      </p:grpSpPr>
      <p:sp>
        <p:nvSpPr>
          <p:cNvPr id="543" name="Google Shape;543;p89"/>
          <p:cNvSpPr txBox="1">
            <a:spLocks noGrp="1"/>
          </p:cNvSpPr>
          <p:nvPr>
            <p:ph type="title"/>
          </p:nvPr>
        </p:nvSpPr>
        <p:spPr>
          <a:xfrm>
            <a:off x="693223" y="667512"/>
            <a:ext cx="38787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544" name="Google Shape;544;p89"/>
          <p:cNvSpPr txBox="1">
            <a:spLocks noGrp="1"/>
          </p:cNvSpPr>
          <p:nvPr>
            <p:ph type="body" idx="1"/>
          </p:nvPr>
        </p:nvSpPr>
        <p:spPr>
          <a:xfrm>
            <a:off x="697986" y="1665983"/>
            <a:ext cx="3819600" cy="22671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0"/>
              </a:spcBef>
              <a:spcAft>
                <a:spcPts val="0"/>
              </a:spcAft>
              <a:buSzPts val="1800"/>
              <a:buNone/>
              <a:defRPr sz="1400" b="1"/>
            </a:lvl1pPr>
            <a:lvl2pPr marL="914400" lvl="1" indent="-330200" algn="l" rtl="0">
              <a:lnSpc>
                <a:spcPct val="95000"/>
              </a:lnSpc>
              <a:spcBef>
                <a:spcPts val="0"/>
              </a:spcBef>
              <a:spcAft>
                <a:spcPts val="0"/>
              </a:spcAft>
              <a:buClr>
                <a:srgbClr val="FD4642"/>
              </a:buClr>
              <a:buSzPts val="1600"/>
              <a:buFont typeface="Noto Sans Symbols"/>
              <a:buChar char="●"/>
              <a:defRPr sz="1400" b="0"/>
            </a:lvl2pPr>
            <a:lvl3pPr marL="1371600" lvl="2" indent="-317500" algn="l" rtl="0">
              <a:lnSpc>
                <a:spcPct val="100000"/>
              </a:lnSpc>
              <a:spcBef>
                <a:spcPts val="900"/>
              </a:spcBef>
              <a:spcAft>
                <a:spcPts val="0"/>
              </a:spcAft>
              <a:buSzPts val="1400"/>
              <a:buAutoNum type="arabicPeriod"/>
              <a:defRPr sz="1400" b="0"/>
            </a:lvl3pPr>
            <a:lvl4pPr marL="1828800" lvl="3" indent="-308610" algn="l" rtl="0">
              <a:lnSpc>
                <a:spcPct val="100000"/>
              </a:lnSpc>
              <a:spcBef>
                <a:spcPts val="900"/>
              </a:spcBef>
              <a:spcAft>
                <a:spcPts val="0"/>
              </a:spcAft>
              <a:buSzPts val="1260"/>
              <a:buChar char="•"/>
              <a:defRPr sz="1400" b="0"/>
            </a:lvl4pPr>
            <a:lvl5pPr marL="2286000" lvl="4" indent="-317500" algn="l" rtl="0">
              <a:lnSpc>
                <a:spcPct val="100000"/>
              </a:lnSpc>
              <a:spcBef>
                <a:spcPts val="900"/>
              </a:spcBef>
              <a:spcAft>
                <a:spcPts val="0"/>
              </a:spcAft>
              <a:buSzPts val="1400"/>
              <a:buChar char="•"/>
              <a:defRPr sz="1400" b="0"/>
            </a:lvl5pPr>
            <a:lvl6pPr marL="2743200" lvl="5" indent="-342900" algn="l" rtl="0">
              <a:lnSpc>
                <a:spcPct val="100000"/>
              </a:lnSpc>
              <a:spcBef>
                <a:spcPts val="180"/>
              </a:spcBef>
              <a:spcAft>
                <a:spcPts val="0"/>
              </a:spcAft>
              <a:buSzPts val="1800"/>
              <a:buChar char="­"/>
              <a:defRPr/>
            </a:lvl6pPr>
            <a:lvl7pPr marL="3200400" lvl="6" indent="-342900" algn="l" rtl="0">
              <a:lnSpc>
                <a:spcPct val="100000"/>
              </a:lnSpc>
              <a:spcBef>
                <a:spcPts val="180"/>
              </a:spcBef>
              <a:spcAft>
                <a:spcPts val="0"/>
              </a:spcAft>
              <a:buSzPts val="1800"/>
              <a:buChar char="­"/>
              <a:defRPr/>
            </a:lvl7pPr>
            <a:lvl8pPr marL="3657600" lvl="7" indent="-342900" algn="l" rtl="0">
              <a:lnSpc>
                <a:spcPct val="100000"/>
              </a:lnSpc>
              <a:spcBef>
                <a:spcPts val="180"/>
              </a:spcBef>
              <a:spcAft>
                <a:spcPts val="0"/>
              </a:spcAft>
              <a:buSzPts val="1800"/>
              <a:buChar char="­"/>
              <a:defRPr/>
            </a:lvl8pPr>
            <a:lvl9pPr marL="4114800" lvl="8" indent="-342900" algn="l" rtl="0">
              <a:lnSpc>
                <a:spcPct val="100000"/>
              </a:lnSpc>
              <a:spcBef>
                <a:spcPts val="180"/>
              </a:spcBef>
              <a:spcAft>
                <a:spcPts val="0"/>
              </a:spcAft>
              <a:buSzPts val="1800"/>
              <a:buChar char="­"/>
              <a:defRPr/>
            </a:lvl9pPr>
          </a:lstStyle>
          <a:p>
            <a:endParaRPr/>
          </a:p>
        </p:txBody>
      </p:sp>
      <p:sp>
        <p:nvSpPr>
          <p:cNvPr id="545" name="Google Shape;545;p89"/>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5 Large quote">
  <p:cSld name="Pull Quote">
    <p:bg>
      <p:bgPr>
        <a:solidFill>
          <a:schemeClr val="accent2"/>
        </a:solidFill>
        <a:effectLst/>
      </p:bgPr>
    </p:bg>
    <p:spTree>
      <p:nvGrpSpPr>
        <p:cNvPr id="1" name="Shape 546"/>
        <p:cNvGrpSpPr/>
        <p:nvPr/>
      </p:nvGrpSpPr>
      <p:grpSpPr>
        <a:xfrm>
          <a:off x="0" y="0"/>
          <a:ext cx="0" cy="0"/>
          <a:chOff x="0" y="0"/>
          <a:chExt cx="0" cy="0"/>
        </a:xfrm>
      </p:grpSpPr>
      <p:pic>
        <p:nvPicPr>
          <p:cNvPr id="547" name="Google Shape;547;p90" descr="A picture containing larg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48" name="Google Shape;548;p90"/>
          <p:cNvSpPr txBox="1">
            <a:spLocks noGrp="1"/>
          </p:cNvSpPr>
          <p:nvPr>
            <p:ph type="title"/>
          </p:nvPr>
        </p:nvSpPr>
        <p:spPr>
          <a:xfrm>
            <a:off x="704124" y="667500"/>
            <a:ext cx="7598700" cy="10572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lt1"/>
              </a:buClr>
              <a:buSzPts val="5000"/>
              <a:buFont typeface="Times"/>
              <a:buNone/>
              <a:defRPr sz="5000">
                <a:solidFill>
                  <a:schemeClr val="lt1"/>
                </a:solidFill>
              </a:defRPr>
            </a:lvl1pPr>
            <a:lvl2pPr lvl="1"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549" name="Google Shape;549;p90"/>
          <p:cNvSpPr txBox="1">
            <a:spLocks noGrp="1"/>
          </p:cNvSpPr>
          <p:nvPr>
            <p:ph type="subTitle" idx="1"/>
          </p:nvPr>
        </p:nvSpPr>
        <p:spPr>
          <a:xfrm>
            <a:off x="704088" y="3346704"/>
            <a:ext cx="4407300" cy="393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1600"/>
              <a:buNone/>
              <a:defRPr b="1">
                <a:solidFill>
                  <a:schemeClr val="lt1"/>
                </a:solidFill>
              </a:defRPr>
            </a:lvl1pPr>
            <a:lvl2pPr lvl="1" algn="l" rtl="0">
              <a:lnSpc>
                <a:spcPct val="95000"/>
              </a:lnSpc>
              <a:spcBef>
                <a:spcPts val="500"/>
              </a:spcBef>
              <a:spcAft>
                <a:spcPts val="0"/>
              </a:spcAft>
              <a:buClr>
                <a:schemeClr val="lt1"/>
              </a:buClr>
              <a:buSzPts val="1600"/>
              <a:buNone/>
              <a:defRPr b="1">
                <a:solidFill>
                  <a:schemeClr val="lt1"/>
                </a:solidFill>
              </a:defRPr>
            </a:lvl2pPr>
            <a:lvl3pPr lvl="2" algn="l" rtl="0">
              <a:lnSpc>
                <a:spcPct val="100000"/>
              </a:lnSpc>
              <a:spcBef>
                <a:spcPts val="900"/>
              </a:spcBef>
              <a:spcAft>
                <a:spcPts val="0"/>
              </a:spcAft>
              <a:buClr>
                <a:schemeClr val="lt1"/>
              </a:buClr>
              <a:buSzPts val="1600"/>
              <a:buNone/>
              <a:defRPr b="1">
                <a:solidFill>
                  <a:schemeClr val="lt1"/>
                </a:solidFill>
              </a:defRPr>
            </a:lvl3pPr>
            <a:lvl4pPr lvl="3" algn="l" rtl="0">
              <a:lnSpc>
                <a:spcPct val="100000"/>
              </a:lnSpc>
              <a:spcBef>
                <a:spcPts val="900"/>
              </a:spcBef>
              <a:spcAft>
                <a:spcPts val="0"/>
              </a:spcAft>
              <a:buClr>
                <a:schemeClr val="lt1"/>
              </a:buClr>
              <a:buSzPts val="1600"/>
              <a:buNone/>
              <a:defRPr b="1">
                <a:solidFill>
                  <a:schemeClr val="lt1"/>
                </a:solidFill>
              </a:defRPr>
            </a:lvl4pPr>
            <a:lvl5pPr lvl="4" algn="l" rtl="0">
              <a:lnSpc>
                <a:spcPct val="100000"/>
              </a:lnSpc>
              <a:spcBef>
                <a:spcPts val="900"/>
              </a:spcBef>
              <a:spcAft>
                <a:spcPts val="0"/>
              </a:spcAft>
              <a:buClr>
                <a:schemeClr val="lt1"/>
              </a:buClr>
              <a:buSzPts val="1600"/>
              <a:buNone/>
              <a:defRPr b="1">
                <a:solidFill>
                  <a:schemeClr val="lt1"/>
                </a:solidFill>
              </a:defRPr>
            </a:lvl5pPr>
            <a:lvl6pPr lvl="5" algn="l" rtl="0">
              <a:lnSpc>
                <a:spcPct val="100000"/>
              </a:lnSpc>
              <a:spcBef>
                <a:spcPts val="180"/>
              </a:spcBef>
              <a:spcAft>
                <a:spcPts val="0"/>
              </a:spcAft>
              <a:buClr>
                <a:schemeClr val="lt1"/>
              </a:buClr>
              <a:buSzPts val="1600"/>
              <a:buNone/>
              <a:defRPr sz="1600" b="1">
                <a:solidFill>
                  <a:schemeClr val="lt1"/>
                </a:solidFill>
              </a:defRPr>
            </a:lvl6pPr>
            <a:lvl7pPr lvl="6" algn="l" rtl="0">
              <a:lnSpc>
                <a:spcPct val="100000"/>
              </a:lnSpc>
              <a:spcBef>
                <a:spcPts val="180"/>
              </a:spcBef>
              <a:spcAft>
                <a:spcPts val="0"/>
              </a:spcAft>
              <a:buClr>
                <a:schemeClr val="lt1"/>
              </a:buClr>
              <a:buSzPts val="1600"/>
              <a:buNone/>
              <a:defRPr sz="1600" b="1">
                <a:solidFill>
                  <a:schemeClr val="lt1"/>
                </a:solidFill>
              </a:defRPr>
            </a:lvl7pPr>
            <a:lvl8pPr lvl="7" algn="l" rtl="0">
              <a:lnSpc>
                <a:spcPct val="100000"/>
              </a:lnSpc>
              <a:spcBef>
                <a:spcPts val="180"/>
              </a:spcBef>
              <a:spcAft>
                <a:spcPts val="0"/>
              </a:spcAft>
              <a:buClr>
                <a:schemeClr val="lt1"/>
              </a:buClr>
              <a:buSzPts val="1600"/>
              <a:buNone/>
              <a:defRPr sz="1600" b="1">
                <a:solidFill>
                  <a:schemeClr val="lt1"/>
                </a:solidFill>
              </a:defRPr>
            </a:lvl8pPr>
            <a:lvl9pPr lvl="8" algn="l" rtl="0">
              <a:lnSpc>
                <a:spcPct val="100000"/>
              </a:lnSpc>
              <a:spcBef>
                <a:spcPts val="180"/>
              </a:spcBef>
              <a:spcAft>
                <a:spcPts val="0"/>
              </a:spcAft>
              <a:buClr>
                <a:schemeClr val="lt1"/>
              </a:buClr>
              <a:buSzPts val="1600"/>
              <a:buNone/>
              <a:defRPr sz="1600" b="1">
                <a:solidFill>
                  <a:schemeClr val="lt1"/>
                </a:solidFil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6 Transition (coral to JSTOR red)">
  <p:cSld name="Pull Quote Vertically Centered">
    <p:bg>
      <p:bgPr>
        <a:solidFill>
          <a:schemeClr val="accent2"/>
        </a:solidFill>
        <a:effectLst/>
      </p:bgPr>
    </p:bg>
    <p:spTree>
      <p:nvGrpSpPr>
        <p:cNvPr id="1" name="Shape 550"/>
        <p:cNvGrpSpPr/>
        <p:nvPr/>
      </p:nvGrpSpPr>
      <p:grpSpPr>
        <a:xfrm>
          <a:off x="0" y="0"/>
          <a:ext cx="0" cy="0"/>
          <a:chOff x="0" y="0"/>
          <a:chExt cx="0" cy="0"/>
        </a:xfrm>
      </p:grpSpPr>
      <p:sp>
        <p:nvSpPr>
          <p:cNvPr id="551" name="Google Shape;551;p91"/>
          <p:cNvSpPr txBox="1">
            <a:spLocks noGrp="1"/>
          </p:cNvSpPr>
          <p:nvPr>
            <p:ph type="title"/>
          </p:nvPr>
        </p:nvSpPr>
        <p:spPr>
          <a:xfrm>
            <a:off x="704088" y="1271016"/>
            <a:ext cx="5340000" cy="2596800"/>
          </a:xfrm>
          <a:prstGeom prst="rect">
            <a:avLst/>
          </a:prstGeom>
          <a:noFill/>
          <a:ln>
            <a:noFill/>
          </a:ln>
        </p:spPr>
        <p:txBody>
          <a:bodyPr spcFirstLastPara="1" wrap="square" lIns="0" tIns="0" rIns="0" bIns="0" anchor="ctr" anchorCtr="0">
            <a:noAutofit/>
          </a:bodyPr>
          <a:lstStyle>
            <a:lvl1pPr lvl="0" algn="l" rtl="0">
              <a:lnSpc>
                <a:spcPct val="80000"/>
              </a:lnSpc>
              <a:spcBef>
                <a:spcPts val="0"/>
              </a:spcBef>
              <a:spcAft>
                <a:spcPts val="0"/>
              </a:spcAft>
              <a:buClr>
                <a:schemeClr val="lt1"/>
              </a:buClr>
              <a:buSzPts val="5000"/>
              <a:buFont typeface="Times"/>
              <a:buNone/>
              <a:defRPr sz="5000">
                <a:solidFill>
                  <a:schemeClr val="lt1"/>
                </a:solidFill>
              </a:defRPr>
            </a:lvl1pPr>
            <a:lvl2pPr lvl="1"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pic>
        <p:nvPicPr>
          <p:cNvPr id="552" name="Google Shape;552;p91"/>
          <p:cNvPicPr preferRelativeResize="0"/>
          <p:nvPr/>
        </p:nvPicPr>
        <p:blipFill>
          <a:blip r:embed="rId2">
            <a:alphaModFix/>
          </a:blip>
          <a:stretch>
            <a:fillRect/>
          </a:stretch>
        </p:blipFill>
        <p:spPr>
          <a:xfrm>
            <a:off x="8259" y="0"/>
            <a:ext cx="9127483"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02 Cover (red with image)">
  <p:cSld name="Jstor Cover (Red) Pic 1">
    <p:bg>
      <p:bgPr>
        <a:solidFill>
          <a:schemeClr val="accent2"/>
        </a:solidFill>
        <a:effectLst/>
      </p:bgPr>
    </p:bg>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2" name="Google Shape;52;p10"/>
          <p:cNvPicPr preferRelativeResize="0"/>
          <p:nvPr/>
        </p:nvPicPr>
        <p:blipFill rotWithShape="1">
          <a:blip r:embed="rId3">
            <a:alphaModFix/>
          </a:blip>
          <a:srcRect/>
          <a:stretch/>
        </p:blipFill>
        <p:spPr>
          <a:xfrm>
            <a:off x="538994" y="-36451"/>
            <a:ext cx="1027869" cy="1027847"/>
          </a:xfrm>
          <a:prstGeom prst="rect">
            <a:avLst/>
          </a:prstGeom>
          <a:noFill/>
          <a:ln>
            <a:noFill/>
          </a:ln>
        </p:spPr>
      </p:pic>
      <p:sp>
        <p:nvSpPr>
          <p:cNvPr id="53" name="Google Shape;53;p10"/>
          <p:cNvSpPr txBox="1">
            <a:spLocks noGrp="1"/>
          </p:cNvSpPr>
          <p:nvPr>
            <p:ph type="title"/>
          </p:nvPr>
        </p:nvSpPr>
        <p:spPr>
          <a:xfrm>
            <a:off x="699715" y="1339969"/>
            <a:ext cx="4224600" cy="173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5000"/>
              <a:buFont typeface="Times"/>
              <a:buNone/>
              <a:defRPr sz="5000">
                <a:solidFill>
                  <a:schemeClr val="lt1"/>
                </a:solidFill>
              </a:defRPr>
            </a:lvl1pPr>
            <a:lvl2pPr lvl="1"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54" name="Google Shape;54;p10"/>
          <p:cNvSpPr txBox="1">
            <a:spLocks noGrp="1"/>
          </p:cNvSpPr>
          <p:nvPr>
            <p:ph type="subTitle" idx="1"/>
          </p:nvPr>
        </p:nvSpPr>
        <p:spPr>
          <a:xfrm>
            <a:off x="699715" y="3356620"/>
            <a:ext cx="3612000" cy="694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95000"/>
              </a:lnSpc>
              <a:spcBef>
                <a:spcPts val="500"/>
              </a:spcBef>
              <a:spcAft>
                <a:spcPts val="0"/>
              </a:spcAft>
              <a:buClr>
                <a:schemeClr val="lt1"/>
              </a:buClr>
              <a:buSzPts val="2000"/>
              <a:buNone/>
              <a:defRPr sz="2000">
                <a:solidFill>
                  <a:schemeClr val="lt1"/>
                </a:solidFill>
              </a:defRPr>
            </a:lvl2pPr>
            <a:lvl3pPr lvl="2" algn="l">
              <a:lnSpc>
                <a:spcPct val="100000"/>
              </a:lnSpc>
              <a:spcBef>
                <a:spcPts val="900"/>
              </a:spcBef>
              <a:spcAft>
                <a:spcPts val="0"/>
              </a:spcAft>
              <a:buClr>
                <a:schemeClr val="lt1"/>
              </a:buClr>
              <a:buSzPts val="2000"/>
              <a:buNone/>
              <a:defRPr sz="2000">
                <a:solidFill>
                  <a:schemeClr val="lt1"/>
                </a:solidFill>
              </a:defRPr>
            </a:lvl3pPr>
            <a:lvl4pPr lvl="3" algn="l">
              <a:lnSpc>
                <a:spcPct val="100000"/>
              </a:lnSpc>
              <a:spcBef>
                <a:spcPts val="900"/>
              </a:spcBef>
              <a:spcAft>
                <a:spcPts val="0"/>
              </a:spcAft>
              <a:buClr>
                <a:schemeClr val="lt1"/>
              </a:buClr>
              <a:buSzPts val="2000"/>
              <a:buNone/>
              <a:defRPr sz="2000">
                <a:solidFill>
                  <a:schemeClr val="lt1"/>
                </a:solidFill>
              </a:defRPr>
            </a:lvl4pPr>
            <a:lvl5pPr lvl="4" algn="l">
              <a:lnSpc>
                <a:spcPct val="100000"/>
              </a:lnSpc>
              <a:spcBef>
                <a:spcPts val="900"/>
              </a:spcBef>
              <a:spcAft>
                <a:spcPts val="0"/>
              </a:spcAft>
              <a:buClr>
                <a:schemeClr val="lt1"/>
              </a:buClr>
              <a:buSzPts val="2000"/>
              <a:buNone/>
              <a:defRPr sz="2000">
                <a:solidFill>
                  <a:schemeClr val="lt1"/>
                </a:solidFill>
              </a:defRPr>
            </a:lvl5pPr>
            <a:lvl6pPr lvl="5" algn="l">
              <a:lnSpc>
                <a:spcPct val="100000"/>
              </a:lnSpc>
              <a:spcBef>
                <a:spcPts val="180"/>
              </a:spcBef>
              <a:spcAft>
                <a:spcPts val="0"/>
              </a:spcAft>
              <a:buClr>
                <a:schemeClr val="lt1"/>
              </a:buClr>
              <a:buSzPts val="2000"/>
              <a:buNone/>
              <a:defRPr sz="2000">
                <a:solidFill>
                  <a:schemeClr val="lt1"/>
                </a:solidFill>
              </a:defRPr>
            </a:lvl6pPr>
            <a:lvl7pPr lvl="6" algn="l">
              <a:lnSpc>
                <a:spcPct val="100000"/>
              </a:lnSpc>
              <a:spcBef>
                <a:spcPts val="180"/>
              </a:spcBef>
              <a:spcAft>
                <a:spcPts val="0"/>
              </a:spcAft>
              <a:buClr>
                <a:schemeClr val="lt1"/>
              </a:buClr>
              <a:buSzPts val="2000"/>
              <a:buNone/>
              <a:defRPr sz="2000">
                <a:solidFill>
                  <a:schemeClr val="lt1"/>
                </a:solidFill>
              </a:defRPr>
            </a:lvl7pPr>
            <a:lvl8pPr lvl="7" algn="l">
              <a:lnSpc>
                <a:spcPct val="100000"/>
              </a:lnSpc>
              <a:spcBef>
                <a:spcPts val="180"/>
              </a:spcBef>
              <a:spcAft>
                <a:spcPts val="0"/>
              </a:spcAft>
              <a:buClr>
                <a:schemeClr val="lt1"/>
              </a:buClr>
              <a:buSzPts val="2000"/>
              <a:buNone/>
              <a:defRPr sz="2000">
                <a:solidFill>
                  <a:schemeClr val="lt1"/>
                </a:solidFill>
              </a:defRPr>
            </a:lvl8pPr>
            <a:lvl9pPr lvl="8" algn="l">
              <a:lnSpc>
                <a:spcPct val="100000"/>
              </a:lnSpc>
              <a:spcBef>
                <a:spcPts val="180"/>
              </a:spcBef>
              <a:spcAft>
                <a:spcPts val="0"/>
              </a:spcAft>
              <a:buClr>
                <a:schemeClr val="lt1"/>
              </a:buClr>
              <a:buSzPts val="2000"/>
              <a:buNone/>
              <a:defRPr sz="2000">
                <a:solidFill>
                  <a:schemeClr val="lt1"/>
                </a:solidFill>
              </a:defRPr>
            </a:lvl9pPr>
          </a:lstStyle>
          <a:p>
            <a:endParaRPr/>
          </a:p>
        </p:txBody>
      </p:sp>
      <p:sp>
        <p:nvSpPr>
          <p:cNvPr id="55" name="Google Shape;55;p10"/>
          <p:cNvSpPr txBox="1">
            <a:spLocks noGrp="1"/>
          </p:cNvSpPr>
          <p:nvPr>
            <p:ph type="subTitle" idx="2"/>
          </p:nvPr>
        </p:nvSpPr>
        <p:spPr>
          <a:xfrm>
            <a:off x="699715" y="4311812"/>
            <a:ext cx="3612000" cy="173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95000"/>
              </a:lnSpc>
              <a:spcBef>
                <a:spcPts val="500"/>
              </a:spcBef>
              <a:spcAft>
                <a:spcPts val="0"/>
              </a:spcAft>
              <a:buClr>
                <a:schemeClr val="lt1"/>
              </a:buClr>
              <a:buSzPts val="1200"/>
              <a:buNone/>
              <a:defRPr sz="1200">
                <a:solidFill>
                  <a:schemeClr val="lt1"/>
                </a:solidFill>
              </a:defRPr>
            </a:lvl2pPr>
            <a:lvl3pPr lvl="2" algn="l">
              <a:lnSpc>
                <a:spcPct val="100000"/>
              </a:lnSpc>
              <a:spcBef>
                <a:spcPts val="900"/>
              </a:spcBef>
              <a:spcAft>
                <a:spcPts val="0"/>
              </a:spcAft>
              <a:buClr>
                <a:schemeClr val="lt1"/>
              </a:buClr>
              <a:buSzPts val="1200"/>
              <a:buNone/>
              <a:defRPr sz="1200">
                <a:solidFill>
                  <a:schemeClr val="lt1"/>
                </a:solidFill>
              </a:defRPr>
            </a:lvl3pPr>
            <a:lvl4pPr lvl="3" algn="l">
              <a:lnSpc>
                <a:spcPct val="100000"/>
              </a:lnSpc>
              <a:spcBef>
                <a:spcPts val="900"/>
              </a:spcBef>
              <a:spcAft>
                <a:spcPts val="0"/>
              </a:spcAft>
              <a:buClr>
                <a:schemeClr val="lt1"/>
              </a:buClr>
              <a:buSzPts val="1200"/>
              <a:buNone/>
              <a:defRPr sz="1200">
                <a:solidFill>
                  <a:schemeClr val="lt1"/>
                </a:solidFill>
              </a:defRPr>
            </a:lvl4pPr>
            <a:lvl5pPr lvl="4" algn="l">
              <a:lnSpc>
                <a:spcPct val="100000"/>
              </a:lnSpc>
              <a:spcBef>
                <a:spcPts val="900"/>
              </a:spcBef>
              <a:spcAft>
                <a:spcPts val="0"/>
              </a:spcAft>
              <a:buClr>
                <a:schemeClr val="lt1"/>
              </a:buClr>
              <a:buSzPts val="1200"/>
              <a:buNone/>
              <a:defRPr sz="1200">
                <a:solidFill>
                  <a:schemeClr val="lt1"/>
                </a:solidFill>
              </a:defRPr>
            </a:lvl5pPr>
            <a:lvl6pPr lvl="5" algn="l">
              <a:lnSpc>
                <a:spcPct val="100000"/>
              </a:lnSpc>
              <a:spcBef>
                <a:spcPts val="180"/>
              </a:spcBef>
              <a:spcAft>
                <a:spcPts val="0"/>
              </a:spcAft>
              <a:buClr>
                <a:schemeClr val="lt1"/>
              </a:buClr>
              <a:buSzPts val="1200"/>
              <a:buNone/>
              <a:defRPr sz="1200">
                <a:solidFill>
                  <a:schemeClr val="lt1"/>
                </a:solidFill>
              </a:defRPr>
            </a:lvl6pPr>
            <a:lvl7pPr lvl="6" algn="l">
              <a:lnSpc>
                <a:spcPct val="100000"/>
              </a:lnSpc>
              <a:spcBef>
                <a:spcPts val="180"/>
              </a:spcBef>
              <a:spcAft>
                <a:spcPts val="0"/>
              </a:spcAft>
              <a:buClr>
                <a:schemeClr val="lt1"/>
              </a:buClr>
              <a:buSzPts val="1200"/>
              <a:buNone/>
              <a:defRPr sz="1200">
                <a:solidFill>
                  <a:schemeClr val="lt1"/>
                </a:solidFill>
              </a:defRPr>
            </a:lvl7pPr>
            <a:lvl8pPr lvl="7" algn="l">
              <a:lnSpc>
                <a:spcPct val="100000"/>
              </a:lnSpc>
              <a:spcBef>
                <a:spcPts val="180"/>
              </a:spcBef>
              <a:spcAft>
                <a:spcPts val="0"/>
              </a:spcAft>
              <a:buClr>
                <a:schemeClr val="lt1"/>
              </a:buClr>
              <a:buSzPts val="1200"/>
              <a:buNone/>
              <a:defRPr sz="1200">
                <a:solidFill>
                  <a:schemeClr val="lt1"/>
                </a:solidFill>
              </a:defRPr>
            </a:lvl8pPr>
            <a:lvl9pPr lvl="8" algn="l">
              <a:lnSpc>
                <a:spcPct val="100000"/>
              </a:lnSpc>
              <a:spcBef>
                <a:spcPts val="180"/>
              </a:spcBef>
              <a:spcAft>
                <a:spcPts val="0"/>
              </a:spcAft>
              <a:buClr>
                <a:schemeClr val="lt1"/>
              </a:buClr>
              <a:buSzPts val="1200"/>
              <a:buNone/>
              <a:defRPr sz="1200">
                <a:solidFill>
                  <a:schemeClr val="lt1"/>
                </a:solidFill>
              </a:defRPr>
            </a:lvl9pPr>
          </a:lstStyle>
          <a:p>
            <a:endParaRPr/>
          </a:p>
        </p:txBody>
      </p:sp>
      <p:sp>
        <p:nvSpPr>
          <p:cNvPr id="56" name="Google Shape;56;p10"/>
          <p:cNvSpPr txBox="1">
            <a:spLocks noGrp="1"/>
          </p:cNvSpPr>
          <p:nvPr>
            <p:ph type="subTitle" idx="3"/>
          </p:nvPr>
        </p:nvSpPr>
        <p:spPr>
          <a:xfrm>
            <a:off x="699715" y="4615230"/>
            <a:ext cx="3612000" cy="37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800" i="1">
                <a:solidFill>
                  <a:schemeClr val="lt1"/>
                </a:solidFill>
              </a:defRPr>
            </a:lvl1pPr>
            <a:lvl2pPr lvl="1" algn="l">
              <a:lnSpc>
                <a:spcPct val="95000"/>
              </a:lnSpc>
              <a:spcBef>
                <a:spcPts val="500"/>
              </a:spcBef>
              <a:spcAft>
                <a:spcPts val="0"/>
              </a:spcAft>
              <a:buClr>
                <a:schemeClr val="lt1"/>
              </a:buClr>
              <a:buSzPts val="800"/>
              <a:buNone/>
              <a:defRPr sz="800" i="1">
                <a:solidFill>
                  <a:schemeClr val="lt1"/>
                </a:solidFill>
              </a:defRPr>
            </a:lvl2pPr>
            <a:lvl3pPr lvl="2" algn="l">
              <a:lnSpc>
                <a:spcPct val="100000"/>
              </a:lnSpc>
              <a:spcBef>
                <a:spcPts val="900"/>
              </a:spcBef>
              <a:spcAft>
                <a:spcPts val="0"/>
              </a:spcAft>
              <a:buClr>
                <a:schemeClr val="lt1"/>
              </a:buClr>
              <a:buSzPts val="800"/>
              <a:buNone/>
              <a:defRPr sz="800" i="1">
                <a:solidFill>
                  <a:schemeClr val="lt1"/>
                </a:solidFill>
              </a:defRPr>
            </a:lvl3pPr>
            <a:lvl4pPr lvl="3" algn="l">
              <a:lnSpc>
                <a:spcPct val="100000"/>
              </a:lnSpc>
              <a:spcBef>
                <a:spcPts val="900"/>
              </a:spcBef>
              <a:spcAft>
                <a:spcPts val="0"/>
              </a:spcAft>
              <a:buClr>
                <a:schemeClr val="lt1"/>
              </a:buClr>
              <a:buSzPts val="800"/>
              <a:buNone/>
              <a:defRPr sz="800" i="1">
                <a:solidFill>
                  <a:schemeClr val="lt1"/>
                </a:solidFill>
              </a:defRPr>
            </a:lvl4pPr>
            <a:lvl5pPr lvl="4" algn="l">
              <a:lnSpc>
                <a:spcPct val="100000"/>
              </a:lnSpc>
              <a:spcBef>
                <a:spcPts val="900"/>
              </a:spcBef>
              <a:spcAft>
                <a:spcPts val="0"/>
              </a:spcAft>
              <a:buClr>
                <a:schemeClr val="lt1"/>
              </a:buClr>
              <a:buSzPts val="800"/>
              <a:buNone/>
              <a:defRPr sz="800" i="1">
                <a:solidFill>
                  <a:schemeClr val="lt1"/>
                </a:solidFill>
              </a:defRPr>
            </a:lvl5pPr>
            <a:lvl6pPr lvl="5" algn="l">
              <a:lnSpc>
                <a:spcPct val="100000"/>
              </a:lnSpc>
              <a:spcBef>
                <a:spcPts val="180"/>
              </a:spcBef>
              <a:spcAft>
                <a:spcPts val="0"/>
              </a:spcAft>
              <a:buClr>
                <a:schemeClr val="lt1"/>
              </a:buClr>
              <a:buSzPts val="800"/>
              <a:buNone/>
              <a:defRPr sz="800" i="1">
                <a:solidFill>
                  <a:schemeClr val="lt1"/>
                </a:solidFill>
              </a:defRPr>
            </a:lvl6pPr>
            <a:lvl7pPr lvl="6" algn="l">
              <a:lnSpc>
                <a:spcPct val="100000"/>
              </a:lnSpc>
              <a:spcBef>
                <a:spcPts val="180"/>
              </a:spcBef>
              <a:spcAft>
                <a:spcPts val="0"/>
              </a:spcAft>
              <a:buClr>
                <a:schemeClr val="lt1"/>
              </a:buClr>
              <a:buSzPts val="800"/>
              <a:buNone/>
              <a:defRPr sz="800" i="1">
                <a:solidFill>
                  <a:schemeClr val="lt1"/>
                </a:solidFill>
              </a:defRPr>
            </a:lvl7pPr>
            <a:lvl8pPr lvl="7" algn="l">
              <a:lnSpc>
                <a:spcPct val="100000"/>
              </a:lnSpc>
              <a:spcBef>
                <a:spcPts val="180"/>
              </a:spcBef>
              <a:spcAft>
                <a:spcPts val="0"/>
              </a:spcAft>
              <a:buClr>
                <a:schemeClr val="lt1"/>
              </a:buClr>
              <a:buSzPts val="800"/>
              <a:buNone/>
              <a:defRPr sz="800" i="1">
                <a:solidFill>
                  <a:schemeClr val="lt1"/>
                </a:solidFill>
              </a:defRPr>
            </a:lvl8pPr>
            <a:lvl9pPr lvl="8" algn="l">
              <a:lnSpc>
                <a:spcPct val="100000"/>
              </a:lnSpc>
              <a:spcBef>
                <a:spcPts val="180"/>
              </a:spcBef>
              <a:spcAft>
                <a:spcPts val="0"/>
              </a:spcAft>
              <a:buClr>
                <a:schemeClr val="lt1"/>
              </a:buClr>
              <a:buSzPts val="800"/>
              <a:buNone/>
              <a:defRPr sz="800" i="1">
                <a:solidFill>
                  <a:schemeClr val="lt1"/>
                </a:solidFill>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8 Transition (with sub-head)">
  <p:cSld name="Pull Quote with Body Text">
    <p:bg>
      <p:bgPr>
        <a:solidFill>
          <a:schemeClr val="accent2"/>
        </a:solidFill>
        <a:effectLst/>
      </p:bgPr>
    </p:bg>
    <p:spTree>
      <p:nvGrpSpPr>
        <p:cNvPr id="1" name="Shape 553"/>
        <p:cNvGrpSpPr/>
        <p:nvPr/>
      </p:nvGrpSpPr>
      <p:grpSpPr>
        <a:xfrm>
          <a:off x="0" y="0"/>
          <a:ext cx="0" cy="0"/>
          <a:chOff x="0" y="0"/>
          <a:chExt cx="0" cy="0"/>
        </a:xfrm>
      </p:grpSpPr>
      <p:pic>
        <p:nvPicPr>
          <p:cNvPr id="554" name="Google Shape;554;p9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55" name="Google Shape;555;p92"/>
          <p:cNvSpPr txBox="1">
            <a:spLocks noGrp="1"/>
          </p:cNvSpPr>
          <p:nvPr>
            <p:ph type="title"/>
          </p:nvPr>
        </p:nvSpPr>
        <p:spPr>
          <a:xfrm>
            <a:off x="704088" y="1143000"/>
            <a:ext cx="5340000" cy="17373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5000"/>
              <a:buFont typeface="Times"/>
              <a:buNone/>
              <a:defRPr sz="5000">
                <a:solidFill>
                  <a:schemeClr val="lt1"/>
                </a:solidFill>
              </a:defRPr>
            </a:lvl1pPr>
            <a:lvl2pPr lvl="1"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lgn="l" rtl="0">
              <a:lnSpc>
                <a:spcPct val="85000"/>
              </a:lnSpc>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a:endParaRPr/>
          </a:p>
        </p:txBody>
      </p:sp>
      <p:sp>
        <p:nvSpPr>
          <p:cNvPr id="556" name="Google Shape;556;p92"/>
          <p:cNvSpPr txBox="1">
            <a:spLocks noGrp="1"/>
          </p:cNvSpPr>
          <p:nvPr>
            <p:ph type="subTitle" idx="1"/>
          </p:nvPr>
        </p:nvSpPr>
        <p:spPr>
          <a:xfrm>
            <a:off x="704088" y="3035808"/>
            <a:ext cx="5340000" cy="127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2000"/>
              <a:buNone/>
              <a:defRPr sz="2000">
                <a:solidFill>
                  <a:schemeClr val="lt1"/>
                </a:solidFill>
              </a:defRPr>
            </a:lvl1pPr>
            <a:lvl2pPr lvl="1" algn="l" rtl="0">
              <a:lnSpc>
                <a:spcPct val="95000"/>
              </a:lnSpc>
              <a:spcBef>
                <a:spcPts val="500"/>
              </a:spcBef>
              <a:spcAft>
                <a:spcPts val="0"/>
              </a:spcAft>
              <a:buClr>
                <a:schemeClr val="lt1"/>
              </a:buClr>
              <a:buSzPts val="2000"/>
              <a:buNone/>
              <a:defRPr sz="2000">
                <a:solidFill>
                  <a:schemeClr val="lt1"/>
                </a:solidFill>
              </a:defRPr>
            </a:lvl2pPr>
            <a:lvl3pPr lvl="2" algn="l" rtl="0">
              <a:lnSpc>
                <a:spcPct val="100000"/>
              </a:lnSpc>
              <a:spcBef>
                <a:spcPts val="900"/>
              </a:spcBef>
              <a:spcAft>
                <a:spcPts val="0"/>
              </a:spcAft>
              <a:buClr>
                <a:schemeClr val="lt1"/>
              </a:buClr>
              <a:buSzPts val="2000"/>
              <a:buNone/>
              <a:defRPr sz="2000">
                <a:solidFill>
                  <a:schemeClr val="lt1"/>
                </a:solidFill>
              </a:defRPr>
            </a:lvl3pPr>
            <a:lvl4pPr lvl="3" algn="l" rtl="0">
              <a:lnSpc>
                <a:spcPct val="100000"/>
              </a:lnSpc>
              <a:spcBef>
                <a:spcPts val="900"/>
              </a:spcBef>
              <a:spcAft>
                <a:spcPts val="0"/>
              </a:spcAft>
              <a:buClr>
                <a:schemeClr val="lt1"/>
              </a:buClr>
              <a:buSzPts val="2000"/>
              <a:buNone/>
              <a:defRPr sz="2000">
                <a:solidFill>
                  <a:schemeClr val="lt1"/>
                </a:solidFill>
              </a:defRPr>
            </a:lvl4pPr>
            <a:lvl5pPr lvl="4" algn="l" rtl="0">
              <a:lnSpc>
                <a:spcPct val="100000"/>
              </a:lnSpc>
              <a:spcBef>
                <a:spcPts val="900"/>
              </a:spcBef>
              <a:spcAft>
                <a:spcPts val="0"/>
              </a:spcAft>
              <a:buClr>
                <a:schemeClr val="lt1"/>
              </a:buClr>
              <a:buSzPts val="2000"/>
              <a:buNone/>
              <a:defRPr sz="2000">
                <a:solidFill>
                  <a:schemeClr val="lt1"/>
                </a:solidFill>
              </a:defRPr>
            </a:lvl5pPr>
            <a:lvl6pPr lvl="5" algn="l" rtl="0">
              <a:lnSpc>
                <a:spcPct val="100000"/>
              </a:lnSpc>
              <a:spcBef>
                <a:spcPts val="180"/>
              </a:spcBef>
              <a:spcAft>
                <a:spcPts val="0"/>
              </a:spcAft>
              <a:buClr>
                <a:schemeClr val="lt1"/>
              </a:buClr>
              <a:buSzPts val="2000"/>
              <a:buNone/>
              <a:defRPr sz="2000">
                <a:solidFill>
                  <a:schemeClr val="lt1"/>
                </a:solidFill>
              </a:defRPr>
            </a:lvl6pPr>
            <a:lvl7pPr lvl="6" algn="l" rtl="0">
              <a:lnSpc>
                <a:spcPct val="100000"/>
              </a:lnSpc>
              <a:spcBef>
                <a:spcPts val="180"/>
              </a:spcBef>
              <a:spcAft>
                <a:spcPts val="0"/>
              </a:spcAft>
              <a:buClr>
                <a:schemeClr val="lt1"/>
              </a:buClr>
              <a:buSzPts val="2000"/>
              <a:buNone/>
              <a:defRPr sz="2000">
                <a:solidFill>
                  <a:schemeClr val="lt1"/>
                </a:solidFill>
              </a:defRPr>
            </a:lvl7pPr>
            <a:lvl8pPr lvl="7" algn="l" rtl="0">
              <a:lnSpc>
                <a:spcPct val="100000"/>
              </a:lnSpc>
              <a:spcBef>
                <a:spcPts val="180"/>
              </a:spcBef>
              <a:spcAft>
                <a:spcPts val="0"/>
              </a:spcAft>
              <a:buClr>
                <a:schemeClr val="lt1"/>
              </a:buClr>
              <a:buSzPts val="2000"/>
              <a:buNone/>
              <a:defRPr sz="2000">
                <a:solidFill>
                  <a:schemeClr val="lt1"/>
                </a:solidFill>
              </a:defRPr>
            </a:lvl8pPr>
            <a:lvl9pPr lvl="8" algn="l" rtl="0">
              <a:lnSpc>
                <a:spcPct val="100000"/>
              </a:lnSpc>
              <a:spcBef>
                <a:spcPts val="180"/>
              </a:spcBef>
              <a:spcAft>
                <a:spcPts val="0"/>
              </a:spcAft>
              <a:buClr>
                <a:schemeClr val="lt1"/>
              </a:buClr>
              <a:buSzPts val="2000"/>
              <a:buNone/>
              <a:defRPr sz="2000">
                <a:solidFill>
                  <a:schemeClr val="lt1"/>
                </a:solidFil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8 Text with three thumbnails">
  <p:cSld name="3 pics with text">
    <p:spTree>
      <p:nvGrpSpPr>
        <p:cNvPr id="1" name="Shape 557"/>
        <p:cNvGrpSpPr/>
        <p:nvPr/>
      </p:nvGrpSpPr>
      <p:grpSpPr>
        <a:xfrm>
          <a:off x="0" y="0"/>
          <a:ext cx="0" cy="0"/>
          <a:chOff x="0" y="0"/>
          <a:chExt cx="0" cy="0"/>
        </a:xfrm>
      </p:grpSpPr>
      <p:sp>
        <p:nvSpPr>
          <p:cNvPr id="558" name="Google Shape;558;p93"/>
          <p:cNvSpPr txBox="1">
            <a:spLocks noGrp="1"/>
          </p:cNvSpPr>
          <p:nvPr>
            <p:ph type="body" idx="1"/>
          </p:nvPr>
        </p:nvSpPr>
        <p:spPr>
          <a:xfrm>
            <a:off x="703375" y="1867455"/>
            <a:ext cx="2112300" cy="2377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400" b="1">
                <a:solidFill>
                  <a:schemeClr val="dk1"/>
                </a:solidFill>
              </a:defRPr>
            </a:lvl1pPr>
            <a:lvl2pPr marL="914400" lvl="1" indent="-330200" algn="l" rtl="0">
              <a:lnSpc>
                <a:spcPct val="95000"/>
              </a:lnSpc>
              <a:spcBef>
                <a:spcPts val="400"/>
              </a:spcBef>
              <a:spcAft>
                <a:spcPts val="0"/>
              </a:spcAft>
              <a:buClr>
                <a:srgbClr val="FD4642"/>
              </a:buClr>
              <a:buSzPts val="1600"/>
              <a:buChar char="●"/>
              <a:defRPr sz="1400">
                <a:solidFill>
                  <a:schemeClr val="dk1"/>
                </a:solidFill>
              </a:defRPr>
            </a:lvl2pPr>
            <a:lvl3pPr marL="1371600" lvl="2" indent="-330200" algn="l" rtl="0">
              <a:lnSpc>
                <a:spcPct val="95000"/>
              </a:lnSpc>
              <a:spcBef>
                <a:spcPts val="400"/>
              </a:spcBef>
              <a:spcAft>
                <a:spcPts val="0"/>
              </a:spcAft>
              <a:buClr>
                <a:srgbClr val="FD4642"/>
              </a:buClr>
              <a:buSzPts val="1600"/>
              <a:buChar char="●"/>
              <a:defRPr sz="12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59" name="Google Shape;559;p93"/>
          <p:cNvSpPr txBox="1">
            <a:spLocks noGrp="1"/>
          </p:cNvSpPr>
          <p:nvPr>
            <p:ph type="body" idx="2"/>
          </p:nvPr>
        </p:nvSpPr>
        <p:spPr>
          <a:xfrm>
            <a:off x="3516924" y="1867455"/>
            <a:ext cx="2112300" cy="2377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400" b="1">
                <a:solidFill>
                  <a:schemeClr val="dk1"/>
                </a:solidFill>
              </a:defRPr>
            </a:lvl1pPr>
            <a:lvl2pPr marL="914400" lvl="1" indent="-330200" algn="l" rtl="0">
              <a:lnSpc>
                <a:spcPct val="95000"/>
              </a:lnSpc>
              <a:spcBef>
                <a:spcPts val="400"/>
              </a:spcBef>
              <a:spcAft>
                <a:spcPts val="0"/>
              </a:spcAft>
              <a:buClr>
                <a:srgbClr val="FD4642"/>
              </a:buClr>
              <a:buSzPts val="1600"/>
              <a:buChar char="●"/>
              <a:defRPr sz="1400">
                <a:solidFill>
                  <a:schemeClr val="dk1"/>
                </a:solidFill>
              </a:defRPr>
            </a:lvl2pPr>
            <a:lvl3pPr marL="1371600" lvl="2" indent="-330200" algn="l" rtl="0">
              <a:lnSpc>
                <a:spcPct val="95000"/>
              </a:lnSpc>
              <a:spcBef>
                <a:spcPts val="400"/>
              </a:spcBef>
              <a:spcAft>
                <a:spcPts val="0"/>
              </a:spcAft>
              <a:buClr>
                <a:srgbClr val="FD4642"/>
              </a:buClr>
              <a:buSzPts val="1600"/>
              <a:buChar char="●"/>
              <a:defRPr sz="12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60" name="Google Shape;560;p93"/>
          <p:cNvSpPr txBox="1">
            <a:spLocks noGrp="1"/>
          </p:cNvSpPr>
          <p:nvPr>
            <p:ph type="body" idx="3"/>
          </p:nvPr>
        </p:nvSpPr>
        <p:spPr>
          <a:xfrm>
            <a:off x="6330450" y="1867455"/>
            <a:ext cx="2112300" cy="2377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400" b="1">
                <a:solidFill>
                  <a:schemeClr val="dk1"/>
                </a:solidFill>
              </a:defRPr>
            </a:lvl1pPr>
            <a:lvl2pPr marL="914400" lvl="1" indent="-330200" algn="l" rtl="0">
              <a:lnSpc>
                <a:spcPct val="95000"/>
              </a:lnSpc>
              <a:spcBef>
                <a:spcPts val="400"/>
              </a:spcBef>
              <a:spcAft>
                <a:spcPts val="0"/>
              </a:spcAft>
              <a:buClr>
                <a:srgbClr val="FD4642"/>
              </a:buClr>
              <a:buSzPts val="1600"/>
              <a:buChar char="●"/>
              <a:defRPr sz="1400">
                <a:solidFill>
                  <a:schemeClr val="dk1"/>
                </a:solidFill>
              </a:defRPr>
            </a:lvl2pPr>
            <a:lvl3pPr marL="1371600" lvl="2" indent="-330200" algn="l" rtl="0">
              <a:lnSpc>
                <a:spcPct val="95000"/>
              </a:lnSpc>
              <a:spcBef>
                <a:spcPts val="400"/>
              </a:spcBef>
              <a:spcAft>
                <a:spcPts val="0"/>
              </a:spcAft>
              <a:buClr>
                <a:srgbClr val="FD4642"/>
              </a:buClr>
              <a:buSzPts val="1600"/>
              <a:buChar char="●"/>
              <a:defRPr sz="12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61" name="Google Shape;561;p93"/>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62" name="Google Shape;562;p93"/>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9 Three columns text">
  <p:cSld name="3 column text">
    <p:spTree>
      <p:nvGrpSpPr>
        <p:cNvPr id="1" name="Shape 563"/>
        <p:cNvGrpSpPr/>
        <p:nvPr/>
      </p:nvGrpSpPr>
      <p:grpSpPr>
        <a:xfrm>
          <a:off x="0" y="0"/>
          <a:ext cx="0" cy="0"/>
          <a:chOff x="0" y="0"/>
          <a:chExt cx="0" cy="0"/>
        </a:xfrm>
      </p:grpSpPr>
      <p:sp>
        <p:nvSpPr>
          <p:cNvPr id="564" name="Google Shape;564;p94"/>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565" name="Google Shape;565;p94"/>
          <p:cNvSpPr txBox="1">
            <a:spLocks noGrp="1"/>
          </p:cNvSpPr>
          <p:nvPr>
            <p:ph type="body" idx="1"/>
          </p:nvPr>
        </p:nvSpPr>
        <p:spPr>
          <a:xfrm>
            <a:off x="704851" y="1340461"/>
            <a:ext cx="2108100" cy="3050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30200" algn="l" rtl="0">
              <a:lnSpc>
                <a:spcPct val="95000"/>
              </a:lnSpc>
              <a:spcBef>
                <a:spcPts val="400"/>
              </a:spcBef>
              <a:spcAft>
                <a:spcPts val="0"/>
              </a:spcAft>
              <a:buClr>
                <a:srgbClr val="FD4642"/>
              </a:buClr>
              <a:buSzPts val="1600"/>
              <a:buChar char="●"/>
              <a:defRPr sz="12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66" name="Google Shape;566;p94"/>
          <p:cNvSpPr txBox="1">
            <a:spLocks noGrp="1"/>
          </p:cNvSpPr>
          <p:nvPr>
            <p:ph type="body" idx="2"/>
          </p:nvPr>
        </p:nvSpPr>
        <p:spPr>
          <a:xfrm>
            <a:off x="3516314" y="1340461"/>
            <a:ext cx="2108100" cy="3050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30200" algn="l" rtl="0">
              <a:lnSpc>
                <a:spcPct val="95000"/>
              </a:lnSpc>
              <a:spcBef>
                <a:spcPts val="400"/>
              </a:spcBef>
              <a:spcAft>
                <a:spcPts val="0"/>
              </a:spcAft>
              <a:buClr>
                <a:srgbClr val="FD4642"/>
              </a:buClr>
              <a:buSzPts val="1600"/>
              <a:buChar char="●"/>
              <a:defRPr sz="12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67" name="Google Shape;567;p94"/>
          <p:cNvSpPr txBox="1">
            <a:spLocks noGrp="1"/>
          </p:cNvSpPr>
          <p:nvPr>
            <p:ph type="body" idx="3"/>
          </p:nvPr>
        </p:nvSpPr>
        <p:spPr>
          <a:xfrm>
            <a:off x="6329363" y="1340461"/>
            <a:ext cx="2109900" cy="3050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dk1"/>
                </a:solidFill>
              </a:defRPr>
            </a:lvl1pPr>
            <a:lvl2pPr marL="914400" lvl="1" indent="-330200" algn="l" rtl="0">
              <a:lnSpc>
                <a:spcPct val="95000"/>
              </a:lnSpc>
              <a:spcBef>
                <a:spcPts val="400"/>
              </a:spcBef>
              <a:spcAft>
                <a:spcPts val="0"/>
              </a:spcAft>
              <a:buClr>
                <a:srgbClr val="FD4642"/>
              </a:buClr>
              <a:buSzPts val="1600"/>
              <a:buChar char="●"/>
              <a:defRPr sz="12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68" name="Google Shape;568;p94"/>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69" name="Google Shape;569;p94"/>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0 Two columns text">
  <p:cSld name="2 column text">
    <p:spTree>
      <p:nvGrpSpPr>
        <p:cNvPr id="1" name="Shape 570"/>
        <p:cNvGrpSpPr/>
        <p:nvPr/>
      </p:nvGrpSpPr>
      <p:grpSpPr>
        <a:xfrm>
          <a:off x="0" y="0"/>
          <a:ext cx="0" cy="0"/>
          <a:chOff x="0" y="0"/>
          <a:chExt cx="0" cy="0"/>
        </a:xfrm>
      </p:grpSpPr>
      <p:sp>
        <p:nvSpPr>
          <p:cNvPr id="571" name="Google Shape;571;p95"/>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572" name="Google Shape;572;p95"/>
          <p:cNvSpPr txBox="1">
            <a:spLocks noGrp="1"/>
          </p:cNvSpPr>
          <p:nvPr>
            <p:ph type="body" idx="1"/>
          </p:nvPr>
        </p:nvSpPr>
        <p:spPr>
          <a:xfrm>
            <a:off x="703263" y="1340462"/>
            <a:ext cx="3516300" cy="3082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400" b="1">
                <a:solidFill>
                  <a:schemeClr val="dk1"/>
                </a:solidFill>
              </a:defRPr>
            </a:lvl1pPr>
            <a:lvl2pPr marL="914400" lvl="1" indent="-330200" algn="l" rtl="0">
              <a:lnSpc>
                <a:spcPct val="95000"/>
              </a:lnSpc>
              <a:spcBef>
                <a:spcPts val="400"/>
              </a:spcBef>
              <a:spcAft>
                <a:spcPts val="0"/>
              </a:spcAft>
              <a:buClr>
                <a:srgbClr val="FD4642"/>
              </a:buClr>
              <a:buSzPts val="160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73" name="Google Shape;573;p95"/>
          <p:cNvSpPr txBox="1">
            <a:spLocks noGrp="1"/>
          </p:cNvSpPr>
          <p:nvPr>
            <p:ph type="body" idx="2"/>
          </p:nvPr>
        </p:nvSpPr>
        <p:spPr>
          <a:xfrm>
            <a:off x="4922838" y="1340462"/>
            <a:ext cx="3516300" cy="3082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400" b="1">
                <a:solidFill>
                  <a:schemeClr val="dk1"/>
                </a:solidFill>
              </a:defRPr>
            </a:lvl1pPr>
            <a:lvl2pPr marL="914400" lvl="1" indent="-330200" algn="l" rtl="0">
              <a:lnSpc>
                <a:spcPct val="95000"/>
              </a:lnSpc>
              <a:spcBef>
                <a:spcPts val="400"/>
              </a:spcBef>
              <a:spcAft>
                <a:spcPts val="0"/>
              </a:spcAft>
              <a:buClr>
                <a:srgbClr val="FD4642"/>
              </a:buClr>
              <a:buSzPts val="160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74" name="Google Shape;574;p95"/>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75" name="Google Shape;575;p95"/>
          <p:cNvPicPr preferRelativeResize="0"/>
          <p:nvPr/>
        </p:nvPicPr>
        <p:blipFill rotWithShape="1">
          <a:blip r:embed="rId2">
            <a:alphaModFix/>
          </a:blip>
          <a:srcRect/>
          <a:stretch/>
        </p:blipFill>
        <p:spPr>
          <a:xfrm>
            <a:off x="691825" y="4697025"/>
            <a:ext cx="701701" cy="18075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2 Screenshot (black frame) with text ">
  <p:cSld name="Picture Placholder Left, Text Right 2">
    <p:spTree>
      <p:nvGrpSpPr>
        <p:cNvPr id="1" name="Shape 576"/>
        <p:cNvGrpSpPr/>
        <p:nvPr/>
      </p:nvGrpSpPr>
      <p:grpSpPr>
        <a:xfrm>
          <a:off x="0" y="0"/>
          <a:ext cx="0" cy="0"/>
          <a:chOff x="0" y="0"/>
          <a:chExt cx="0" cy="0"/>
        </a:xfrm>
      </p:grpSpPr>
      <p:sp>
        <p:nvSpPr>
          <p:cNvPr id="577" name="Google Shape;577;p96"/>
          <p:cNvSpPr/>
          <p:nvPr/>
        </p:nvSpPr>
        <p:spPr>
          <a:xfrm>
            <a:off x="0" y="0"/>
            <a:ext cx="56271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95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8" name="Google Shape;578;p96"/>
          <p:cNvSpPr txBox="1">
            <a:spLocks noGrp="1"/>
          </p:cNvSpPr>
          <p:nvPr>
            <p:ph type="body" idx="1"/>
          </p:nvPr>
        </p:nvSpPr>
        <p:spPr>
          <a:xfrm>
            <a:off x="6330351" y="1339851"/>
            <a:ext cx="2469300" cy="25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400">
                <a:solidFill>
                  <a:schemeClr val="dk1"/>
                </a:solidFill>
              </a:defRPr>
            </a:lvl1pPr>
            <a:lvl2pPr marL="914400" lvl="1" indent="-330200" algn="l" rtl="0">
              <a:lnSpc>
                <a:spcPct val="95000"/>
              </a:lnSpc>
              <a:spcBef>
                <a:spcPts val="400"/>
              </a:spcBef>
              <a:spcAft>
                <a:spcPts val="0"/>
              </a:spcAft>
              <a:buClr>
                <a:srgbClr val="FD4642"/>
              </a:buClr>
              <a:buSzPts val="160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79" name="Google Shape;579;p96"/>
          <p:cNvSpPr txBox="1">
            <a:spLocks noGrp="1"/>
          </p:cNvSpPr>
          <p:nvPr>
            <p:ph type="title"/>
          </p:nvPr>
        </p:nvSpPr>
        <p:spPr>
          <a:xfrm>
            <a:off x="6330351" y="683441"/>
            <a:ext cx="24693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580" name="Google Shape;580;p96"/>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33 Screenshot (no frame) with text ">
  <p:cSld name="Picture Placholder Left, Text Right 2 No Frame">
    <p:spTree>
      <p:nvGrpSpPr>
        <p:cNvPr id="1" name="Shape 581"/>
        <p:cNvGrpSpPr/>
        <p:nvPr/>
      </p:nvGrpSpPr>
      <p:grpSpPr>
        <a:xfrm>
          <a:off x="0" y="0"/>
          <a:ext cx="0" cy="0"/>
          <a:chOff x="0" y="0"/>
          <a:chExt cx="0" cy="0"/>
        </a:xfrm>
      </p:grpSpPr>
      <p:sp>
        <p:nvSpPr>
          <p:cNvPr id="582" name="Google Shape;582;p97"/>
          <p:cNvSpPr txBox="1">
            <a:spLocks noGrp="1"/>
          </p:cNvSpPr>
          <p:nvPr>
            <p:ph type="body" idx="1"/>
          </p:nvPr>
        </p:nvSpPr>
        <p:spPr>
          <a:xfrm>
            <a:off x="6330351" y="1339851"/>
            <a:ext cx="2469300" cy="25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400">
                <a:solidFill>
                  <a:schemeClr val="dk1"/>
                </a:solidFill>
              </a:defRPr>
            </a:lvl1pPr>
            <a:lvl2pPr marL="914400" lvl="1" indent="-330200" algn="l" rtl="0">
              <a:lnSpc>
                <a:spcPct val="95000"/>
              </a:lnSpc>
              <a:spcBef>
                <a:spcPts val="400"/>
              </a:spcBef>
              <a:spcAft>
                <a:spcPts val="0"/>
              </a:spcAft>
              <a:buClr>
                <a:srgbClr val="FD4642"/>
              </a:buClr>
              <a:buSzPts val="160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83" name="Google Shape;583;p97"/>
          <p:cNvSpPr txBox="1">
            <a:spLocks noGrp="1"/>
          </p:cNvSpPr>
          <p:nvPr>
            <p:ph type="title"/>
          </p:nvPr>
        </p:nvSpPr>
        <p:spPr>
          <a:xfrm>
            <a:off x="6330351" y="683441"/>
            <a:ext cx="24693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584" name="Google Shape;584;p97"/>
          <p:cNvSpPr txBox="1">
            <a:spLocks noGrp="1"/>
          </p:cNvSpPr>
          <p:nvPr>
            <p:ph type="sldNum" idx="12"/>
          </p:nvPr>
        </p:nvSpPr>
        <p:spPr>
          <a:xfrm>
            <a:off x="7991856" y="459943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34 Large screenshot with headline">
  <p:cSld name="Picture Placeholder">
    <p:bg>
      <p:bgPr>
        <a:solidFill>
          <a:schemeClr val="dk1"/>
        </a:solidFill>
        <a:effectLst/>
      </p:bgPr>
    </p:bg>
    <p:spTree>
      <p:nvGrpSpPr>
        <p:cNvPr id="1" name="Shape 585"/>
        <p:cNvGrpSpPr/>
        <p:nvPr/>
      </p:nvGrpSpPr>
      <p:grpSpPr>
        <a:xfrm>
          <a:off x="0" y="0"/>
          <a:ext cx="0" cy="0"/>
          <a:chOff x="0" y="0"/>
          <a:chExt cx="0" cy="0"/>
        </a:xfrm>
      </p:grpSpPr>
      <p:sp>
        <p:nvSpPr>
          <p:cNvPr id="586" name="Google Shape;586;p98"/>
          <p:cNvSpPr txBox="1">
            <a:spLocks noGrp="1"/>
          </p:cNvSpPr>
          <p:nvPr>
            <p:ph type="title"/>
          </p:nvPr>
        </p:nvSpPr>
        <p:spPr>
          <a:xfrm>
            <a:off x="693223" y="435791"/>
            <a:ext cx="4508100" cy="5145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1400"/>
              <a:buNone/>
              <a:defRPr>
                <a:solidFill>
                  <a:schemeClr val="lt1"/>
                </a:solidFill>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37 Thank you (four names)">
  <p:cSld name="Thank you 4 names dark background">
    <p:bg>
      <p:bgPr>
        <a:solidFill>
          <a:schemeClr val="accent2"/>
        </a:solidFill>
        <a:effectLst/>
      </p:bgPr>
    </p:bg>
    <p:spTree>
      <p:nvGrpSpPr>
        <p:cNvPr id="1" name="Shape 587"/>
        <p:cNvGrpSpPr/>
        <p:nvPr/>
      </p:nvGrpSpPr>
      <p:grpSpPr>
        <a:xfrm>
          <a:off x="0" y="0"/>
          <a:ext cx="0" cy="0"/>
          <a:chOff x="0" y="0"/>
          <a:chExt cx="0" cy="0"/>
        </a:xfrm>
      </p:grpSpPr>
      <p:pic>
        <p:nvPicPr>
          <p:cNvPr id="588" name="Google Shape;588;p99"/>
          <p:cNvPicPr preferRelativeResize="0"/>
          <p:nvPr/>
        </p:nvPicPr>
        <p:blipFill rotWithShape="1">
          <a:blip r:embed="rId2">
            <a:alphaModFix/>
          </a:blip>
          <a:srcRect l="12697" t="10059" r="9548" b="8087"/>
          <a:stretch/>
        </p:blipFill>
        <p:spPr>
          <a:xfrm>
            <a:off x="0" y="25"/>
            <a:ext cx="9144001" cy="5143500"/>
          </a:xfrm>
          <a:prstGeom prst="rect">
            <a:avLst/>
          </a:prstGeom>
          <a:noFill/>
          <a:ln>
            <a:noFill/>
          </a:ln>
        </p:spPr>
      </p:pic>
      <p:sp>
        <p:nvSpPr>
          <p:cNvPr id="589" name="Google Shape;589;p99"/>
          <p:cNvSpPr txBox="1">
            <a:spLocks noGrp="1"/>
          </p:cNvSpPr>
          <p:nvPr>
            <p:ph type="body" idx="1"/>
          </p:nvPr>
        </p:nvSpPr>
        <p:spPr>
          <a:xfrm>
            <a:off x="4915676" y="636270"/>
            <a:ext cx="37329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90" name="Google Shape;590;p99"/>
          <p:cNvSpPr txBox="1">
            <a:spLocks noGrp="1"/>
          </p:cNvSpPr>
          <p:nvPr>
            <p:ph type="body" idx="2"/>
          </p:nvPr>
        </p:nvSpPr>
        <p:spPr>
          <a:xfrm>
            <a:off x="4915676" y="819150"/>
            <a:ext cx="37329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91" name="Google Shape;591;p99"/>
          <p:cNvSpPr txBox="1">
            <a:spLocks noGrp="1"/>
          </p:cNvSpPr>
          <p:nvPr>
            <p:ph type="body" idx="3"/>
          </p:nvPr>
        </p:nvSpPr>
        <p:spPr>
          <a:xfrm>
            <a:off x="4915676" y="1189174"/>
            <a:ext cx="37329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u="sng">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92" name="Google Shape;592;p99"/>
          <p:cNvSpPr txBox="1">
            <a:spLocks noGrp="1"/>
          </p:cNvSpPr>
          <p:nvPr>
            <p:ph type="body" idx="4"/>
          </p:nvPr>
        </p:nvSpPr>
        <p:spPr>
          <a:xfrm>
            <a:off x="4915676" y="3769995"/>
            <a:ext cx="37329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93" name="Google Shape;593;p99"/>
          <p:cNvSpPr txBox="1">
            <a:spLocks noGrp="1"/>
          </p:cNvSpPr>
          <p:nvPr>
            <p:ph type="body" idx="5"/>
          </p:nvPr>
        </p:nvSpPr>
        <p:spPr>
          <a:xfrm>
            <a:off x="4915676" y="3952875"/>
            <a:ext cx="37329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94" name="Google Shape;594;p99"/>
          <p:cNvSpPr txBox="1">
            <a:spLocks noGrp="1"/>
          </p:cNvSpPr>
          <p:nvPr>
            <p:ph type="body" idx="6"/>
          </p:nvPr>
        </p:nvSpPr>
        <p:spPr>
          <a:xfrm>
            <a:off x="4915676" y="4322899"/>
            <a:ext cx="37329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u="sng">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95" name="Google Shape;595;p99"/>
          <p:cNvSpPr txBox="1">
            <a:spLocks noGrp="1"/>
          </p:cNvSpPr>
          <p:nvPr>
            <p:ph type="body" idx="7"/>
          </p:nvPr>
        </p:nvSpPr>
        <p:spPr>
          <a:xfrm>
            <a:off x="4915676" y="2731770"/>
            <a:ext cx="37329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96" name="Google Shape;596;p99"/>
          <p:cNvSpPr txBox="1">
            <a:spLocks noGrp="1"/>
          </p:cNvSpPr>
          <p:nvPr>
            <p:ph type="body" idx="8"/>
          </p:nvPr>
        </p:nvSpPr>
        <p:spPr>
          <a:xfrm>
            <a:off x="4915676" y="2914650"/>
            <a:ext cx="37329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97" name="Google Shape;597;p99"/>
          <p:cNvSpPr txBox="1">
            <a:spLocks noGrp="1"/>
          </p:cNvSpPr>
          <p:nvPr>
            <p:ph type="body" idx="9"/>
          </p:nvPr>
        </p:nvSpPr>
        <p:spPr>
          <a:xfrm>
            <a:off x="4915676" y="3284674"/>
            <a:ext cx="37329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u="sng">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98" name="Google Shape;598;p99"/>
          <p:cNvSpPr txBox="1">
            <a:spLocks noGrp="1"/>
          </p:cNvSpPr>
          <p:nvPr>
            <p:ph type="body" idx="13"/>
          </p:nvPr>
        </p:nvSpPr>
        <p:spPr>
          <a:xfrm>
            <a:off x="4915676" y="1684020"/>
            <a:ext cx="37329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599" name="Google Shape;599;p99"/>
          <p:cNvSpPr txBox="1">
            <a:spLocks noGrp="1"/>
          </p:cNvSpPr>
          <p:nvPr>
            <p:ph type="body" idx="14"/>
          </p:nvPr>
        </p:nvSpPr>
        <p:spPr>
          <a:xfrm>
            <a:off x="4915676" y="1866900"/>
            <a:ext cx="37329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00" name="Google Shape;600;p99"/>
          <p:cNvSpPr txBox="1">
            <a:spLocks noGrp="1"/>
          </p:cNvSpPr>
          <p:nvPr>
            <p:ph type="body" idx="15"/>
          </p:nvPr>
        </p:nvSpPr>
        <p:spPr>
          <a:xfrm>
            <a:off x="4915676" y="2236924"/>
            <a:ext cx="37329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u="sng">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01" name="Google Shape;601;p99"/>
          <p:cNvSpPr txBox="1">
            <a:spLocks noGrp="1"/>
          </p:cNvSpPr>
          <p:nvPr>
            <p:ph type="body" idx="16"/>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rtl="0">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rtl="0">
              <a:lnSpc>
                <a:spcPct val="95000"/>
              </a:lnSpc>
              <a:spcBef>
                <a:spcPts val="500"/>
              </a:spcBef>
              <a:spcAft>
                <a:spcPts val="0"/>
              </a:spcAft>
              <a:buSzPts val="1890"/>
              <a:buChar char="●"/>
              <a:defRPr/>
            </a:lvl2pPr>
            <a:lvl3pPr marL="1371600" lvl="2" indent="-342900" algn="l" rtl="0">
              <a:lnSpc>
                <a:spcPct val="100000"/>
              </a:lnSpc>
              <a:spcBef>
                <a:spcPts val="900"/>
              </a:spcBef>
              <a:spcAft>
                <a:spcPts val="0"/>
              </a:spcAft>
              <a:buSzPts val="1800"/>
              <a:buAutoNum type="arabicPeriod"/>
              <a:defRPr/>
            </a:lvl3pPr>
            <a:lvl4pPr marL="1828800" lvl="3" indent="-331469" algn="l" rtl="0">
              <a:lnSpc>
                <a:spcPct val="100000"/>
              </a:lnSpc>
              <a:spcBef>
                <a:spcPts val="900"/>
              </a:spcBef>
              <a:spcAft>
                <a:spcPts val="0"/>
              </a:spcAft>
              <a:buSzPts val="162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180"/>
              </a:spcBef>
              <a:spcAft>
                <a:spcPts val="0"/>
              </a:spcAft>
              <a:buSzPts val="1800"/>
              <a:buChar char="­"/>
              <a:defRPr/>
            </a:lvl6pPr>
            <a:lvl7pPr marL="3200400" lvl="6" indent="-342900" algn="l" rtl="0">
              <a:lnSpc>
                <a:spcPct val="100000"/>
              </a:lnSpc>
              <a:spcBef>
                <a:spcPts val="180"/>
              </a:spcBef>
              <a:spcAft>
                <a:spcPts val="0"/>
              </a:spcAft>
              <a:buSzPts val="1800"/>
              <a:buChar char="­"/>
              <a:defRPr/>
            </a:lvl7pPr>
            <a:lvl8pPr marL="3657600" lvl="7" indent="-342900" algn="l" rtl="0">
              <a:lnSpc>
                <a:spcPct val="100000"/>
              </a:lnSpc>
              <a:spcBef>
                <a:spcPts val="180"/>
              </a:spcBef>
              <a:spcAft>
                <a:spcPts val="0"/>
              </a:spcAft>
              <a:buSzPts val="1800"/>
              <a:buChar char="­"/>
              <a:defRPr/>
            </a:lvl8pPr>
            <a:lvl9pPr marL="4114800" lvl="8" indent="-342900" algn="l" rtl="0">
              <a:lnSpc>
                <a:spcPct val="100000"/>
              </a:lnSpc>
              <a:spcBef>
                <a:spcPts val="180"/>
              </a:spcBef>
              <a:spcAft>
                <a:spcPts val="0"/>
              </a:spcAft>
              <a:buSzPts val="1800"/>
              <a:buChar char="­"/>
              <a:defRPr/>
            </a:lvl9pPr>
          </a:lstStyle>
          <a:p>
            <a:endParaRPr/>
          </a:p>
        </p:txBody>
      </p:sp>
      <p:pic>
        <p:nvPicPr>
          <p:cNvPr id="602" name="Google Shape;602;p99"/>
          <p:cNvPicPr preferRelativeResize="0"/>
          <p:nvPr/>
        </p:nvPicPr>
        <p:blipFill rotWithShape="1">
          <a:blip r:embed="rId3">
            <a:alphaModFix/>
          </a:blip>
          <a:srcRect/>
          <a:stretch/>
        </p:blipFill>
        <p:spPr>
          <a:xfrm>
            <a:off x="538994" y="-36451"/>
            <a:ext cx="1027870" cy="1027848"/>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38 Thank you (three names)">
  <p:cSld name="Thank you 3 names dark background">
    <p:bg>
      <p:bgPr>
        <a:solidFill>
          <a:schemeClr val="accent2"/>
        </a:solidFill>
        <a:effectLst/>
      </p:bgPr>
    </p:bg>
    <p:spTree>
      <p:nvGrpSpPr>
        <p:cNvPr id="1" name="Shape 603"/>
        <p:cNvGrpSpPr/>
        <p:nvPr/>
      </p:nvGrpSpPr>
      <p:grpSpPr>
        <a:xfrm>
          <a:off x="0" y="0"/>
          <a:ext cx="0" cy="0"/>
          <a:chOff x="0" y="0"/>
          <a:chExt cx="0" cy="0"/>
        </a:xfrm>
      </p:grpSpPr>
      <p:pic>
        <p:nvPicPr>
          <p:cNvPr id="604" name="Google Shape;604;p100"/>
          <p:cNvPicPr preferRelativeResize="0"/>
          <p:nvPr/>
        </p:nvPicPr>
        <p:blipFill rotWithShape="1">
          <a:blip r:embed="rId2">
            <a:alphaModFix/>
          </a:blip>
          <a:srcRect l="12697" t="10059" r="9548" b="8087"/>
          <a:stretch/>
        </p:blipFill>
        <p:spPr>
          <a:xfrm>
            <a:off x="0" y="25"/>
            <a:ext cx="9144001" cy="5143500"/>
          </a:xfrm>
          <a:prstGeom prst="rect">
            <a:avLst/>
          </a:prstGeom>
          <a:noFill/>
          <a:ln>
            <a:noFill/>
          </a:ln>
        </p:spPr>
      </p:pic>
      <p:sp>
        <p:nvSpPr>
          <p:cNvPr id="605" name="Google Shape;605;p100"/>
          <p:cNvSpPr txBox="1">
            <a:spLocks noGrp="1"/>
          </p:cNvSpPr>
          <p:nvPr>
            <p:ph type="body" idx="1"/>
          </p:nvPr>
        </p:nvSpPr>
        <p:spPr>
          <a:xfrm>
            <a:off x="4915676" y="960120"/>
            <a:ext cx="37329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06" name="Google Shape;606;p100"/>
          <p:cNvSpPr txBox="1">
            <a:spLocks noGrp="1"/>
          </p:cNvSpPr>
          <p:nvPr>
            <p:ph type="body" idx="2"/>
          </p:nvPr>
        </p:nvSpPr>
        <p:spPr>
          <a:xfrm>
            <a:off x="4915676" y="1143000"/>
            <a:ext cx="37329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07" name="Google Shape;607;p100"/>
          <p:cNvSpPr txBox="1">
            <a:spLocks noGrp="1"/>
          </p:cNvSpPr>
          <p:nvPr>
            <p:ph type="body" idx="3"/>
          </p:nvPr>
        </p:nvSpPr>
        <p:spPr>
          <a:xfrm>
            <a:off x="4915676" y="1513024"/>
            <a:ext cx="37329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u="sng">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08" name="Google Shape;608;p100"/>
          <p:cNvSpPr txBox="1">
            <a:spLocks noGrp="1"/>
          </p:cNvSpPr>
          <p:nvPr>
            <p:ph type="body" idx="4"/>
          </p:nvPr>
        </p:nvSpPr>
        <p:spPr>
          <a:xfrm>
            <a:off x="4915676" y="2322195"/>
            <a:ext cx="37329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09" name="Google Shape;609;p100"/>
          <p:cNvSpPr txBox="1">
            <a:spLocks noGrp="1"/>
          </p:cNvSpPr>
          <p:nvPr>
            <p:ph type="body" idx="5"/>
          </p:nvPr>
        </p:nvSpPr>
        <p:spPr>
          <a:xfrm>
            <a:off x="4915676" y="2505075"/>
            <a:ext cx="37329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10" name="Google Shape;610;p100"/>
          <p:cNvSpPr txBox="1">
            <a:spLocks noGrp="1"/>
          </p:cNvSpPr>
          <p:nvPr>
            <p:ph type="body" idx="6"/>
          </p:nvPr>
        </p:nvSpPr>
        <p:spPr>
          <a:xfrm>
            <a:off x="4915676" y="2875099"/>
            <a:ext cx="37329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u="sng">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11" name="Google Shape;611;p100"/>
          <p:cNvSpPr txBox="1">
            <a:spLocks noGrp="1"/>
          </p:cNvSpPr>
          <p:nvPr>
            <p:ph type="body" idx="7"/>
          </p:nvPr>
        </p:nvSpPr>
        <p:spPr>
          <a:xfrm>
            <a:off x="4915676" y="3665220"/>
            <a:ext cx="37329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12" name="Google Shape;612;p100"/>
          <p:cNvSpPr txBox="1">
            <a:spLocks noGrp="1"/>
          </p:cNvSpPr>
          <p:nvPr>
            <p:ph type="body" idx="8"/>
          </p:nvPr>
        </p:nvSpPr>
        <p:spPr>
          <a:xfrm>
            <a:off x="4915676" y="3848100"/>
            <a:ext cx="37329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13" name="Google Shape;613;p100"/>
          <p:cNvSpPr txBox="1">
            <a:spLocks noGrp="1"/>
          </p:cNvSpPr>
          <p:nvPr>
            <p:ph type="body" idx="9"/>
          </p:nvPr>
        </p:nvSpPr>
        <p:spPr>
          <a:xfrm>
            <a:off x="4915676" y="4218124"/>
            <a:ext cx="37329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u="sng">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14" name="Google Shape;614;p100"/>
          <p:cNvSpPr txBox="1">
            <a:spLocks noGrp="1"/>
          </p:cNvSpPr>
          <p:nvPr>
            <p:ph type="body" idx="13"/>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rtl="0">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rtl="0">
              <a:lnSpc>
                <a:spcPct val="95000"/>
              </a:lnSpc>
              <a:spcBef>
                <a:spcPts val="500"/>
              </a:spcBef>
              <a:spcAft>
                <a:spcPts val="0"/>
              </a:spcAft>
              <a:buSzPts val="1890"/>
              <a:buChar char="●"/>
              <a:defRPr/>
            </a:lvl2pPr>
            <a:lvl3pPr marL="1371600" lvl="2" indent="-342900" algn="l" rtl="0">
              <a:lnSpc>
                <a:spcPct val="100000"/>
              </a:lnSpc>
              <a:spcBef>
                <a:spcPts val="900"/>
              </a:spcBef>
              <a:spcAft>
                <a:spcPts val="0"/>
              </a:spcAft>
              <a:buSzPts val="1800"/>
              <a:buAutoNum type="arabicPeriod"/>
              <a:defRPr/>
            </a:lvl3pPr>
            <a:lvl4pPr marL="1828800" lvl="3" indent="-331469" algn="l" rtl="0">
              <a:lnSpc>
                <a:spcPct val="100000"/>
              </a:lnSpc>
              <a:spcBef>
                <a:spcPts val="900"/>
              </a:spcBef>
              <a:spcAft>
                <a:spcPts val="0"/>
              </a:spcAft>
              <a:buSzPts val="162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180"/>
              </a:spcBef>
              <a:spcAft>
                <a:spcPts val="0"/>
              </a:spcAft>
              <a:buSzPts val="1800"/>
              <a:buChar char="­"/>
              <a:defRPr/>
            </a:lvl6pPr>
            <a:lvl7pPr marL="3200400" lvl="6" indent="-342900" algn="l" rtl="0">
              <a:lnSpc>
                <a:spcPct val="100000"/>
              </a:lnSpc>
              <a:spcBef>
                <a:spcPts val="180"/>
              </a:spcBef>
              <a:spcAft>
                <a:spcPts val="0"/>
              </a:spcAft>
              <a:buSzPts val="1800"/>
              <a:buChar char="­"/>
              <a:defRPr/>
            </a:lvl7pPr>
            <a:lvl8pPr marL="3657600" lvl="7" indent="-342900" algn="l" rtl="0">
              <a:lnSpc>
                <a:spcPct val="100000"/>
              </a:lnSpc>
              <a:spcBef>
                <a:spcPts val="180"/>
              </a:spcBef>
              <a:spcAft>
                <a:spcPts val="0"/>
              </a:spcAft>
              <a:buSzPts val="1800"/>
              <a:buChar char="­"/>
              <a:defRPr/>
            </a:lvl8pPr>
            <a:lvl9pPr marL="4114800" lvl="8" indent="-342900" algn="l" rtl="0">
              <a:lnSpc>
                <a:spcPct val="100000"/>
              </a:lnSpc>
              <a:spcBef>
                <a:spcPts val="180"/>
              </a:spcBef>
              <a:spcAft>
                <a:spcPts val="0"/>
              </a:spcAft>
              <a:buSzPts val="1800"/>
              <a:buChar char="­"/>
              <a:defRPr/>
            </a:lvl9pPr>
          </a:lstStyle>
          <a:p>
            <a:endParaRPr/>
          </a:p>
        </p:txBody>
      </p:sp>
      <p:pic>
        <p:nvPicPr>
          <p:cNvPr id="615" name="Google Shape;615;p100"/>
          <p:cNvPicPr preferRelativeResize="0"/>
          <p:nvPr/>
        </p:nvPicPr>
        <p:blipFill rotWithShape="1">
          <a:blip r:embed="rId3">
            <a:alphaModFix/>
          </a:blip>
          <a:srcRect/>
          <a:stretch/>
        </p:blipFill>
        <p:spPr>
          <a:xfrm>
            <a:off x="538994" y="-36451"/>
            <a:ext cx="1027870" cy="1027848"/>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39 Thank you (two names)">
  <p:cSld name="Thank you 2 names dark background">
    <p:bg>
      <p:bgPr>
        <a:solidFill>
          <a:schemeClr val="accent2"/>
        </a:solidFill>
        <a:effectLst/>
      </p:bgPr>
    </p:bg>
    <p:spTree>
      <p:nvGrpSpPr>
        <p:cNvPr id="1" name="Shape 616"/>
        <p:cNvGrpSpPr/>
        <p:nvPr/>
      </p:nvGrpSpPr>
      <p:grpSpPr>
        <a:xfrm>
          <a:off x="0" y="0"/>
          <a:ext cx="0" cy="0"/>
          <a:chOff x="0" y="0"/>
          <a:chExt cx="0" cy="0"/>
        </a:xfrm>
      </p:grpSpPr>
      <p:pic>
        <p:nvPicPr>
          <p:cNvPr id="617" name="Google Shape;617;p101"/>
          <p:cNvPicPr preferRelativeResize="0"/>
          <p:nvPr/>
        </p:nvPicPr>
        <p:blipFill rotWithShape="1">
          <a:blip r:embed="rId2">
            <a:alphaModFix/>
          </a:blip>
          <a:srcRect l="12697" t="10059" r="9548" b="8087"/>
          <a:stretch/>
        </p:blipFill>
        <p:spPr>
          <a:xfrm>
            <a:off x="0" y="25"/>
            <a:ext cx="9144001" cy="5143500"/>
          </a:xfrm>
          <a:prstGeom prst="rect">
            <a:avLst/>
          </a:prstGeom>
          <a:noFill/>
          <a:ln>
            <a:noFill/>
          </a:ln>
        </p:spPr>
      </p:pic>
      <p:sp>
        <p:nvSpPr>
          <p:cNvPr id="618" name="Google Shape;618;p101"/>
          <p:cNvSpPr txBox="1">
            <a:spLocks noGrp="1"/>
          </p:cNvSpPr>
          <p:nvPr>
            <p:ph type="body" idx="1"/>
          </p:nvPr>
        </p:nvSpPr>
        <p:spPr>
          <a:xfrm>
            <a:off x="4915676" y="2969895"/>
            <a:ext cx="37329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19" name="Google Shape;619;p101"/>
          <p:cNvSpPr txBox="1">
            <a:spLocks noGrp="1"/>
          </p:cNvSpPr>
          <p:nvPr>
            <p:ph type="body" idx="2"/>
          </p:nvPr>
        </p:nvSpPr>
        <p:spPr>
          <a:xfrm>
            <a:off x="4915676" y="3152775"/>
            <a:ext cx="37329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20" name="Google Shape;620;p101"/>
          <p:cNvSpPr txBox="1">
            <a:spLocks noGrp="1"/>
          </p:cNvSpPr>
          <p:nvPr>
            <p:ph type="body" idx="3"/>
          </p:nvPr>
        </p:nvSpPr>
        <p:spPr>
          <a:xfrm>
            <a:off x="4915676" y="3522799"/>
            <a:ext cx="37329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u="sng">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21" name="Google Shape;621;p101"/>
          <p:cNvSpPr txBox="1">
            <a:spLocks noGrp="1"/>
          </p:cNvSpPr>
          <p:nvPr>
            <p:ph type="body" idx="4"/>
          </p:nvPr>
        </p:nvSpPr>
        <p:spPr>
          <a:xfrm>
            <a:off x="4915676" y="1636395"/>
            <a:ext cx="3732900" cy="183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b="1">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22" name="Google Shape;622;p101"/>
          <p:cNvSpPr txBox="1">
            <a:spLocks noGrp="1"/>
          </p:cNvSpPr>
          <p:nvPr>
            <p:ph type="body" idx="5"/>
          </p:nvPr>
        </p:nvSpPr>
        <p:spPr>
          <a:xfrm>
            <a:off x="4915676" y="1819275"/>
            <a:ext cx="3732900" cy="400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23" name="Google Shape;623;p101"/>
          <p:cNvSpPr txBox="1">
            <a:spLocks noGrp="1"/>
          </p:cNvSpPr>
          <p:nvPr>
            <p:ph type="body" idx="6"/>
          </p:nvPr>
        </p:nvSpPr>
        <p:spPr>
          <a:xfrm>
            <a:off x="4915676" y="2189299"/>
            <a:ext cx="3732900" cy="275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200" u="sng">
                <a:solidFill>
                  <a:schemeClr val="lt1"/>
                </a:solidFill>
              </a:defRPr>
            </a:lvl1pPr>
            <a:lvl2pPr marL="914400" lvl="1" indent="-326390" algn="l" rtl="0">
              <a:lnSpc>
                <a:spcPct val="95000"/>
              </a:lnSpc>
              <a:spcBef>
                <a:spcPts val="400"/>
              </a:spcBef>
              <a:spcAft>
                <a:spcPts val="0"/>
              </a:spcAft>
              <a:buClr>
                <a:schemeClr val="accent2"/>
              </a:buClr>
              <a:buSzPts val="1540"/>
              <a:buChar char="•"/>
              <a:defRPr sz="1400">
                <a:solidFill>
                  <a:schemeClr val="dk1"/>
                </a:solidFill>
              </a:defRPr>
            </a:lvl2pPr>
            <a:lvl3pPr marL="1371600" lvl="2" indent="-342900" algn="l" rtl="0">
              <a:lnSpc>
                <a:spcPct val="95000"/>
              </a:lnSpc>
              <a:spcBef>
                <a:spcPts val="400"/>
              </a:spcBef>
              <a:spcAft>
                <a:spcPts val="0"/>
              </a:spcAft>
              <a:buClr>
                <a:schemeClr val="dk1"/>
              </a:buClr>
              <a:buSzPts val="1800"/>
              <a:buAutoNum type="arabicPeriod"/>
              <a:defRPr sz="1800">
                <a:solidFill>
                  <a:schemeClr val="dk1"/>
                </a:solidFill>
              </a:defRPr>
            </a:lvl3pPr>
            <a:lvl4pPr marL="1828800" lvl="3" indent="-228600" algn="l" rtl="0">
              <a:lnSpc>
                <a:spcPct val="95000"/>
              </a:lnSpc>
              <a:spcBef>
                <a:spcPts val="1000"/>
              </a:spcBef>
              <a:spcAft>
                <a:spcPts val="0"/>
              </a:spcAft>
              <a:buClr>
                <a:schemeClr val="dk1"/>
              </a:buClr>
              <a:buSzPts val="1440"/>
              <a:buNone/>
              <a:defRPr sz="1600">
                <a:solidFill>
                  <a:schemeClr val="dk1"/>
                </a:solidFill>
              </a:defRPr>
            </a:lvl4pPr>
            <a:lvl5pPr marL="2286000" lvl="4" indent="-330200" algn="l" rtl="0">
              <a:lnSpc>
                <a:spcPct val="95000"/>
              </a:lnSpc>
              <a:spcBef>
                <a:spcPts val="400"/>
              </a:spcBef>
              <a:spcAft>
                <a:spcPts val="0"/>
              </a:spcAft>
              <a:buClr>
                <a:schemeClr val="dk1"/>
              </a:buClr>
              <a:buSzPts val="1600"/>
              <a:buChar char="•"/>
              <a:defRPr sz="1600"/>
            </a:lvl5pPr>
            <a:lvl6pPr marL="2743200" lvl="5" indent="-330200" algn="l" rtl="0">
              <a:lnSpc>
                <a:spcPct val="95000"/>
              </a:lnSpc>
              <a:spcBef>
                <a:spcPts val="400"/>
              </a:spcBef>
              <a:spcAft>
                <a:spcPts val="0"/>
              </a:spcAft>
              <a:buClr>
                <a:schemeClr val="dk1"/>
              </a:buClr>
              <a:buSzPts val="1600"/>
              <a:buAutoNum type="arabicPeriod"/>
              <a:defRPr sz="1600">
                <a:solidFill>
                  <a:schemeClr val="dk1"/>
                </a:solidFill>
              </a:defRPr>
            </a:lvl6pPr>
            <a:lvl7pPr marL="3200400" lvl="6" indent="-228600" algn="l" rtl="0">
              <a:lnSpc>
                <a:spcPct val="95000"/>
              </a:lnSpc>
              <a:spcBef>
                <a:spcPts val="1000"/>
              </a:spcBef>
              <a:spcAft>
                <a:spcPts val="0"/>
              </a:spcAft>
              <a:buClr>
                <a:schemeClr val="dk1"/>
              </a:buClr>
              <a:buSzPts val="1400"/>
              <a:buNone/>
              <a:defRPr sz="1400">
                <a:solidFill>
                  <a:schemeClr val="dk1"/>
                </a:solidFill>
              </a:defRPr>
            </a:lvl7pPr>
            <a:lvl8pPr marL="3657600" lvl="7" indent="-317500" algn="l" rtl="0">
              <a:lnSpc>
                <a:spcPct val="95000"/>
              </a:lnSpc>
              <a:spcBef>
                <a:spcPts val="400"/>
              </a:spcBef>
              <a:spcAft>
                <a:spcPts val="0"/>
              </a:spcAft>
              <a:buClr>
                <a:schemeClr val="dk1"/>
              </a:buClr>
              <a:buSzPts val="1400"/>
              <a:buChar char="•"/>
              <a:defRPr sz="1400">
                <a:solidFill>
                  <a:schemeClr val="dk1"/>
                </a:solidFill>
              </a:defRPr>
            </a:lvl8pPr>
            <a:lvl9pPr marL="4114800" lvl="8" indent="-317500" algn="l" rtl="0">
              <a:lnSpc>
                <a:spcPct val="95000"/>
              </a:lnSpc>
              <a:spcBef>
                <a:spcPts val="400"/>
              </a:spcBef>
              <a:spcAft>
                <a:spcPts val="0"/>
              </a:spcAft>
              <a:buClr>
                <a:schemeClr val="dk1"/>
              </a:buClr>
              <a:buSzPts val="1400"/>
              <a:buAutoNum type="arabicPeriod"/>
              <a:defRPr sz="1400"/>
            </a:lvl9pPr>
          </a:lstStyle>
          <a:p>
            <a:endParaRPr/>
          </a:p>
        </p:txBody>
      </p:sp>
      <p:sp>
        <p:nvSpPr>
          <p:cNvPr id="624" name="Google Shape;624;p101"/>
          <p:cNvSpPr txBox="1">
            <a:spLocks noGrp="1"/>
          </p:cNvSpPr>
          <p:nvPr>
            <p:ph type="body" idx="7"/>
          </p:nvPr>
        </p:nvSpPr>
        <p:spPr>
          <a:xfrm>
            <a:off x="699714" y="2160099"/>
            <a:ext cx="3720600" cy="823200"/>
          </a:xfrm>
          <a:prstGeom prst="rect">
            <a:avLst/>
          </a:prstGeom>
          <a:noFill/>
          <a:ln>
            <a:noFill/>
          </a:ln>
        </p:spPr>
        <p:txBody>
          <a:bodyPr spcFirstLastPara="1" wrap="square" lIns="0" tIns="0" rIns="0" bIns="0" anchor="ctr" anchorCtr="0">
            <a:noAutofit/>
          </a:bodyPr>
          <a:lstStyle>
            <a:lvl1pPr marL="457200" lvl="0" indent="-228600" algn="l" rtl="0">
              <a:lnSpc>
                <a:spcPct val="95000"/>
              </a:lnSpc>
              <a:spcBef>
                <a:spcPts val="0"/>
              </a:spcBef>
              <a:spcAft>
                <a:spcPts val="0"/>
              </a:spcAft>
              <a:buSzPts val="1800"/>
              <a:buNone/>
              <a:defRPr sz="5000">
                <a:solidFill>
                  <a:schemeClr val="lt1"/>
                </a:solidFill>
                <a:latin typeface="Times"/>
                <a:ea typeface="Times"/>
                <a:cs typeface="Times"/>
                <a:sym typeface="Times"/>
              </a:defRPr>
            </a:lvl1pPr>
            <a:lvl2pPr marL="914400" lvl="1" indent="-348615" algn="l" rtl="0">
              <a:lnSpc>
                <a:spcPct val="95000"/>
              </a:lnSpc>
              <a:spcBef>
                <a:spcPts val="500"/>
              </a:spcBef>
              <a:spcAft>
                <a:spcPts val="0"/>
              </a:spcAft>
              <a:buSzPts val="1890"/>
              <a:buChar char="●"/>
              <a:defRPr/>
            </a:lvl2pPr>
            <a:lvl3pPr marL="1371600" lvl="2" indent="-342900" algn="l" rtl="0">
              <a:lnSpc>
                <a:spcPct val="100000"/>
              </a:lnSpc>
              <a:spcBef>
                <a:spcPts val="900"/>
              </a:spcBef>
              <a:spcAft>
                <a:spcPts val="0"/>
              </a:spcAft>
              <a:buSzPts val="1800"/>
              <a:buAutoNum type="arabicPeriod"/>
              <a:defRPr/>
            </a:lvl3pPr>
            <a:lvl4pPr marL="1828800" lvl="3" indent="-331469" algn="l" rtl="0">
              <a:lnSpc>
                <a:spcPct val="100000"/>
              </a:lnSpc>
              <a:spcBef>
                <a:spcPts val="900"/>
              </a:spcBef>
              <a:spcAft>
                <a:spcPts val="0"/>
              </a:spcAft>
              <a:buSzPts val="162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180"/>
              </a:spcBef>
              <a:spcAft>
                <a:spcPts val="0"/>
              </a:spcAft>
              <a:buSzPts val="1800"/>
              <a:buChar char="­"/>
              <a:defRPr/>
            </a:lvl6pPr>
            <a:lvl7pPr marL="3200400" lvl="6" indent="-342900" algn="l" rtl="0">
              <a:lnSpc>
                <a:spcPct val="100000"/>
              </a:lnSpc>
              <a:spcBef>
                <a:spcPts val="180"/>
              </a:spcBef>
              <a:spcAft>
                <a:spcPts val="0"/>
              </a:spcAft>
              <a:buSzPts val="1800"/>
              <a:buChar char="­"/>
              <a:defRPr/>
            </a:lvl7pPr>
            <a:lvl8pPr marL="3657600" lvl="7" indent="-342900" algn="l" rtl="0">
              <a:lnSpc>
                <a:spcPct val="100000"/>
              </a:lnSpc>
              <a:spcBef>
                <a:spcPts val="180"/>
              </a:spcBef>
              <a:spcAft>
                <a:spcPts val="0"/>
              </a:spcAft>
              <a:buSzPts val="1800"/>
              <a:buChar char="­"/>
              <a:defRPr/>
            </a:lvl8pPr>
            <a:lvl9pPr marL="4114800" lvl="8" indent="-342900" algn="l" rtl="0">
              <a:lnSpc>
                <a:spcPct val="100000"/>
              </a:lnSpc>
              <a:spcBef>
                <a:spcPts val="180"/>
              </a:spcBef>
              <a:spcAft>
                <a:spcPts val="0"/>
              </a:spcAft>
              <a:buSzPts val="1800"/>
              <a:buChar char="­"/>
              <a:defRPr/>
            </a:lvl9pPr>
          </a:lstStyle>
          <a:p>
            <a:endParaRPr/>
          </a:p>
        </p:txBody>
      </p:sp>
      <p:pic>
        <p:nvPicPr>
          <p:cNvPr id="625" name="Google Shape;625;p101"/>
          <p:cNvPicPr preferRelativeResize="0"/>
          <p:nvPr/>
        </p:nvPicPr>
        <p:blipFill rotWithShape="1">
          <a:blip r:embed="rId3">
            <a:alphaModFix/>
          </a:blip>
          <a:srcRect/>
          <a:stretch/>
        </p:blipFill>
        <p:spPr>
          <a:xfrm>
            <a:off x="538994" y="-36451"/>
            <a:ext cx="1027870" cy="102784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 Type="http://schemas.openxmlformats.org/officeDocument/2006/relationships/slideLayout" Target="../slideLayouts/slideLayout63.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theme" Target="../theme/theme2.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34" Type="http://schemas.openxmlformats.org/officeDocument/2006/relationships/theme" Target="../theme/theme3.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8" Type="http://schemas.openxmlformats.org/officeDocument/2006/relationships/slideLayout" Target="../slideLayouts/slideLayout12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9" Type="http://schemas.openxmlformats.org/officeDocument/2006/relationships/slideLayout" Target="../slideLayouts/slideLayout186.xml"/><Relationship Id="rId21" Type="http://schemas.openxmlformats.org/officeDocument/2006/relationships/slideLayout" Target="../slideLayouts/slideLayout168.xml"/><Relationship Id="rId34" Type="http://schemas.openxmlformats.org/officeDocument/2006/relationships/slideLayout" Target="../slideLayouts/slideLayout181.xml"/><Relationship Id="rId42" Type="http://schemas.openxmlformats.org/officeDocument/2006/relationships/slideLayout" Target="../slideLayouts/slideLayout189.xml"/><Relationship Id="rId47" Type="http://schemas.openxmlformats.org/officeDocument/2006/relationships/slideLayout" Target="../slideLayouts/slideLayout194.xml"/><Relationship Id="rId50" Type="http://schemas.openxmlformats.org/officeDocument/2006/relationships/slideLayout" Target="../slideLayouts/slideLayout197.xml"/><Relationship Id="rId55" Type="http://schemas.openxmlformats.org/officeDocument/2006/relationships/slideLayout" Target="../slideLayouts/slideLayout202.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9" Type="http://schemas.openxmlformats.org/officeDocument/2006/relationships/slideLayout" Target="../slideLayouts/slideLayout176.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slideLayout" Target="../slideLayouts/slideLayout179.xml"/><Relationship Id="rId37" Type="http://schemas.openxmlformats.org/officeDocument/2006/relationships/slideLayout" Target="../slideLayouts/slideLayout184.xml"/><Relationship Id="rId40" Type="http://schemas.openxmlformats.org/officeDocument/2006/relationships/slideLayout" Target="../slideLayouts/slideLayout187.xml"/><Relationship Id="rId45" Type="http://schemas.openxmlformats.org/officeDocument/2006/relationships/slideLayout" Target="../slideLayouts/slideLayout192.xml"/><Relationship Id="rId53" Type="http://schemas.openxmlformats.org/officeDocument/2006/relationships/slideLayout" Target="../slideLayouts/slideLayout200.xml"/><Relationship Id="rId58" Type="http://schemas.openxmlformats.org/officeDocument/2006/relationships/slideLayout" Target="../slideLayouts/slideLayout205.xml"/><Relationship Id="rId5" Type="http://schemas.openxmlformats.org/officeDocument/2006/relationships/slideLayout" Target="../slideLayouts/slideLayout152.xml"/><Relationship Id="rId61" Type="http://schemas.openxmlformats.org/officeDocument/2006/relationships/slideLayout" Target="../slideLayouts/slideLayout208.xml"/><Relationship Id="rId19" Type="http://schemas.openxmlformats.org/officeDocument/2006/relationships/slideLayout" Target="../slideLayouts/slideLayout16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 Id="rId35" Type="http://schemas.openxmlformats.org/officeDocument/2006/relationships/slideLayout" Target="../slideLayouts/slideLayout182.xml"/><Relationship Id="rId43" Type="http://schemas.openxmlformats.org/officeDocument/2006/relationships/slideLayout" Target="../slideLayouts/slideLayout190.xml"/><Relationship Id="rId48" Type="http://schemas.openxmlformats.org/officeDocument/2006/relationships/slideLayout" Target="../slideLayouts/slideLayout195.xml"/><Relationship Id="rId56" Type="http://schemas.openxmlformats.org/officeDocument/2006/relationships/slideLayout" Target="../slideLayouts/slideLayout203.xml"/><Relationship Id="rId8" Type="http://schemas.openxmlformats.org/officeDocument/2006/relationships/slideLayout" Target="../slideLayouts/slideLayout155.xml"/><Relationship Id="rId51" Type="http://schemas.openxmlformats.org/officeDocument/2006/relationships/slideLayout" Target="../slideLayouts/slideLayout198.xml"/><Relationship Id="rId3" Type="http://schemas.openxmlformats.org/officeDocument/2006/relationships/slideLayout" Target="../slideLayouts/slideLayout150.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slideLayout" Target="../slideLayouts/slideLayout180.xml"/><Relationship Id="rId38" Type="http://schemas.openxmlformats.org/officeDocument/2006/relationships/slideLayout" Target="../slideLayouts/slideLayout185.xml"/><Relationship Id="rId46" Type="http://schemas.openxmlformats.org/officeDocument/2006/relationships/slideLayout" Target="../slideLayouts/slideLayout193.xml"/><Relationship Id="rId59" Type="http://schemas.openxmlformats.org/officeDocument/2006/relationships/slideLayout" Target="../slideLayouts/slideLayout206.xml"/><Relationship Id="rId20" Type="http://schemas.openxmlformats.org/officeDocument/2006/relationships/slideLayout" Target="../slideLayouts/slideLayout167.xml"/><Relationship Id="rId41" Type="http://schemas.openxmlformats.org/officeDocument/2006/relationships/slideLayout" Target="../slideLayouts/slideLayout188.xml"/><Relationship Id="rId54" Type="http://schemas.openxmlformats.org/officeDocument/2006/relationships/slideLayout" Target="../slideLayouts/slideLayout201.xml"/><Relationship Id="rId62" Type="http://schemas.openxmlformats.org/officeDocument/2006/relationships/theme" Target="../theme/theme4.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36" Type="http://schemas.openxmlformats.org/officeDocument/2006/relationships/slideLayout" Target="../slideLayouts/slideLayout183.xml"/><Relationship Id="rId49" Type="http://schemas.openxmlformats.org/officeDocument/2006/relationships/slideLayout" Target="../slideLayouts/slideLayout196.xml"/><Relationship Id="rId57" Type="http://schemas.openxmlformats.org/officeDocument/2006/relationships/slideLayout" Target="../slideLayouts/slideLayout204.xml"/><Relationship Id="rId10" Type="http://schemas.openxmlformats.org/officeDocument/2006/relationships/slideLayout" Target="../slideLayouts/slideLayout157.xml"/><Relationship Id="rId31" Type="http://schemas.openxmlformats.org/officeDocument/2006/relationships/slideLayout" Target="../slideLayouts/slideLayout178.xml"/><Relationship Id="rId44" Type="http://schemas.openxmlformats.org/officeDocument/2006/relationships/slideLayout" Target="../slideLayouts/slideLayout191.xml"/><Relationship Id="rId52" Type="http://schemas.openxmlformats.org/officeDocument/2006/relationships/slideLayout" Target="../slideLayouts/slideLayout199.xml"/><Relationship Id="rId60" Type="http://schemas.openxmlformats.org/officeDocument/2006/relationships/slideLayout" Target="../slideLayouts/slideLayout20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26" Type="http://schemas.openxmlformats.org/officeDocument/2006/relationships/slideLayout" Target="../slideLayouts/slideLayout234.xml"/><Relationship Id="rId39" Type="http://schemas.openxmlformats.org/officeDocument/2006/relationships/theme" Target="../theme/theme5.xml"/><Relationship Id="rId21" Type="http://schemas.openxmlformats.org/officeDocument/2006/relationships/slideLayout" Target="../slideLayouts/slideLayout229.xml"/><Relationship Id="rId34" Type="http://schemas.openxmlformats.org/officeDocument/2006/relationships/slideLayout" Target="../slideLayouts/slideLayout242.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5" Type="http://schemas.openxmlformats.org/officeDocument/2006/relationships/slideLayout" Target="../slideLayouts/slideLayout233.xml"/><Relationship Id="rId33" Type="http://schemas.openxmlformats.org/officeDocument/2006/relationships/slideLayout" Target="../slideLayouts/slideLayout241.xml"/><Relationship Id="rId38" Type="http://schemas.openxmlformats.org/officeDocument/2006/relationships/slideLayout" Target="../slideLayouts/slideLayout246.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slideLayout" Target="../slideLayouts/slideLayout228.xml"/><Relationship Id="rId29" Type="http://schemas.openxmlformats.org/officeDocument/2006/relationships/slideLayout" Target="../slideLayouts/slideLayout237.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24" Type="http://schemas.openxmlformats.org/officeDocument/2006/relationships/slideLayout" Target="../slideLayouts/slideLayout232.xml"/><Relationship Id="rId32" Type="http://schemas.openxmlformats.org/officeDocument/2006/relationships/slideLayout" Target="../slideLayouts/slideLayout240.xml"/><Relationship Id="rId37" Type="http://schemas.openxmlformats.org/officeDocument/2006/relationships/slideLayout" Target="../slideLayouts/slideLayout245.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23" Type="http://schemas.openxmlformats.org/officeDocument/2006/relationships/slideLayout" Target="../slideLayouts/slideLayout231.xml"/><Relationship Id="rId28" Type="http://schemas.openxmlformats.org/officeDocument/2006/relationships/slideLayout" Target="../slideLayouts/slideLayout236.xml"/><Relationship Id="rId36" Type="http://schemas.openxmlformats.org/officeDocument/2006/relationships/slideLayout" Target="../slideLayouts/slideLayout244.xml"/><Relationship Id="rId10" Type="http://schemas.openxmlformats.org/officeDocument/2006/relationships/slideLayout" Target="../slideLayouts/slideLayout218.xml"/><Relationship Id="rId19" Type="http://schemas.openxmlformats.org/officeDocument/2006/relationships/slideLayout" Target="../slideLayouts/slideLayout227.xml"/><Relationship Id="rId31" Type="http://schemas.openxmlformats.org/officeDocument/2006/relationships/slideLayout" Target="../slideLayouts/slideLayout239.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slideLayout" Target="../slideLayouts/slideLayout230.xml"/><Relationship Id="rId27" Type="http://schemas.openxmlformats.org/officeDocument/2006/relationships/slideLayout" Target="../slideLayouts/slideLayout235.xml"/><Relationship Id="rId30" Type="http://schemas.openxmlformats.org/officeDocument/2006/relationships/slideLayout" Target="../slideLayouts/slideLayout238.xml"/><Relationship Id="rId35" Type="http://schemas.openxmlformats.org/officeDocument/2006/relationships/slideLayout" Target="../slideLayouts/slideLayout243.xml"/><Relationship Id="rId8" Type="http://schemas.openxmlformats.org/officeDocument/2006/relationships/slideLayout" Target="../slideLayouts/slideLayout216.xml"/><Relationship Id="rId3" Type="http://schemas.openxmlformats.org/officeDocument/2006/relationships/slideLayout" Target="../slideLayouts/slideLayout211.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72.xml"/><Relationship Id="rId21" Type="http://schemas.openxmlformats.org/officeDocument/2006/relationships/slideLayout" Target="../slideLayouts/slideLayout267.xml"/><Relationship Id="rId34" Type="http://schemas.openxmlformats.org/officeDocument/2006/relationships/slideLayout" Target="../slideLayouts/slideLayout280.xml"/><Relationship Id="rId42" Type="http://schemas.openxmlformats.org/officeDocument/2006/relationships/slideLayout" Target="../slideLayouts/slideLayout288.xml"/><Relationship Id="rId47" Type="http://schemas.openxmlformats.org/officeDocument/2006/relationships/slideLayout" Target="../slideLayouts/slideLayout293.xml"/><Relationship Id="rId50" Type="http://schemas.openxmlformats.org/officeDocument/2006/relationships/slideLayout" Target="../slideLayouts/slideLayout296.xml"/><Relationship Id="rId55" Type="http://schemas.openxmlformats.org/officeDocument/2006/relationships/slideLayout" Target="../slideLayouts/slideLayout301.xml"/><Relationship Id="rId63" Type="http://schemas.openxmlformats.org/officeDocument/2006/relationships/slideLayout" Target="../slideLayouts/slideLayout309.xml"/><Relationship Id="rId7" Type="http://schemas.openxmlformats.org/officeDocument/2006/relationships/slideLayout" Target="../slideLayouts/slideLayout253.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9" Type="http://schemas.openxmlformats.org/officeDocument/2006/relationships/slideLayout" Target="../slideLayouts/slideLayout275.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32" Type="http://schemas.openxmlformats.org/officeDocument/2006/relationships/slideLayout" Target="../slideLayouts/slideLayout278.xml"/><Relationship Id="rId37" Type="http://schemas.openxmlformats.org/officeDocument/2006/relationships/slideLayout" Target="../slideLayouts/slideLayout283.xml"/><Relationship Id="rId40" Type="http://schemas.openxmlformats.org/officeDocument/2006/relationships/slideLayout" Target="../slideLayouts/slideLayout286.xml"/><Relationship Id="rId45" Type="http://schemas.openxmlformats.org/officeDocument/2006/relationships/slideLayout" Target="../slideLayouts/slideLayout291.xml"/><Relationship Id="rId53" Type="http://schemas.openxmlformats.org/officeDocument/2006/relationships/slideLayout" Target="../slideLayouts/slideLayout299.xml"/><Relationship Id="rId58" Type="http://schemas.openxmlformats.org/officeDocument/2006/relationships/slideLayout" Target="../slideLayouts/slideLayout304.xml"/><Relationship Id="rId5" Type="http://schemas.openxmlformats.org/officeDocument/2006/relationships/slideLayout" Target="../slideLayouts/slideLayout251.xml"/><Relationship Id="rId61" Type="http://schemas.openxmlformats.org/officeDocument/2006/relationships/slideLayout" Target="../slideLayouts/slideLayout307.xml"/><Relationship Id="rId19" Type="http://schemas.openxmlformats.org/officeDocument/2006/relationships/slideLayout" Target="../slideLayouts/slideLayout26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slideLayout" Target="../slideLayouts/slideLayout273.xml"/><Relationship Id="rId30" Type="http://schemas.openxmlformats.org/officeDocument/2006/relationships/slideLayout" Target="../slideLayouts/slideLayout276.xml"/><Relationship Id="rId35" Type="http://schemas.openxmlformats.org/officeDocument/2006/relationships/slideLayout" Target="../slideLayouts/slideLayout281.xml"/><Relationship Id="rId43" Type="http://schemas.openxmlformats.org/officeDocument/2006/relationships/slideLayout" Target="../slideLayouts/slideLayout289.xml"/><Relationship Id="rId48" Type="http://schemas.openxmlformats.org/officeDocument/2006/relationships/slideLayout" Target="../slideLayouts/slideLayout294.xml"/><Relationship Id="rId56" Type="http://schemas.openxmlformats.org/officeDocument/2006/relationships/slideLayout" Target="../slideLayouts/slideLayout302.xml"/><Relationship Id="rId64" Type="http://schemas.openxmlformats.org/officeDocument/2006/relationships/slideLayout" Target="../slideLayouts/slideLayout310.xml"/><Relationship Id="rId8" Type="http://schemas.openxmlformats.org/officeDocument/2006/relationships/slideLayout" Target="../slideLayouts/slideLayout254.xml"/><Relationship Id="rId51" Type="http://schemas.openxmlformats.org/officeDocument/2006/relationships/slideLayout" Target="../slideLayouts/slideLayout297.xml"/><Relationship Id="rId3" Type="http://schemas.openxmlformats.org/officeDocument/2006/relationships/slideLayout" Target="../slideLayouts/slideLayout249.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33" Type="http://schemas.openxmlformats.org/officeDocument/2006/relationships/slideLayout" Target="../slideLayouts/slideLayout279.xml"/><Relationship Id="rId38" Type="http://schemas.openxmlformats.org/officeDocument/2006/relationships/slideLayout" Target="../slideLayouts/slideLayout284.xml"/><Relationship Id="rId46" Type="http://schemas.openxmlformats.org/officeDocument/2006/relationships/slideLayout" Target="../slideLayouts/slideLayout292.xml"/><Relationship Id="rId59" Type="http://schemas.openxmlformats.org/officeDocument/2006/relationships/slideLayout" Target="../slideLayouts/slideLayout305.xml"/><Relationship Id="rId20" Type="http://schemas.openxmlformats.org/officeDocument/2006/relationships/slideLayout" Target="../slideLayouts/slideLayout266.xml"/><Relationship Id="rId41" Type="http://schemas.openxmlformats.org/officeDocument/2006/relationships/slideLayout" Target="../slideLayouts/slideLayout287.xml"/><Relationship Id="rId54" Type="http://schemas.openxmlformats.org/officeDocument/2006/relationships/slideLayout" Target="../slideLayouts/slideLayout300.xml"/><Relationship Id="rId62" Type="http://schemas.openxmlformats.org/officeDocument/2006/relationships/slideLayout" Target="../slideLayouts/slideLayout30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slideLayout" Target="../slideLayouts/slideLayout274.xml"/><Relationship Id="rId36" Type="http://schemas.openxmlformats.org/officeDocument/2006/relationships/slideLayout" Target="../slideLayouts/slideLayout282.xml"/><Relationship Id="rId49" Type="http://schemas.openxmlformats.org/officeDocument/2006/relationships/slideLayout" Target="../slideLayouts/slideLayout295.xml"/><Relationship Id="rId57" Type="http://schemas.openxmlformats.org/officeDocument/2006/relationships/slideLayout" Target="../slideLayouts/slideLayout303.xml"/><Relationship Id="rId10" Type="http://schemas.openxmlformats.org/officeDocument/2006/relationships/slideLayout" Target="../slideLayouts/slideLayout256.xml"/><Relationship Id="rId31" Type="http://schemas.openxmlformats.org/officeDocument/2006/relationships/slideLayout" Target="../slideLayouts/slideLayout277.xml"/><Relationship Id="rId44" Type="http://schemas.openxmlformats.org/officeDocument/2006/relationships/slideLayout" Target="../slideLayouts/slideLayout290.xml"/><Relationship Id="rId52" Type="http://schemas.openxmlformats.org/officeDocument/2006/relationships/slideLayout" Target="../slideLayouts/slideLayout298.xml"/><Relationship Id="rId60" Type="http://schemas.openxmlformats.org/officeDocument/2006/relationships/slideLayout" Target="../slideLayouts/slideLayout306.xml"/><Relationship Id="rId65" Type="http://schemas.openxmlformats.org/officeDocument/2006/relationships/theme" Target="../theme/theme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39" Type="http://schemas.openxmlformats.org/officeDocument/2006/relationships/slideLayout" Target="../slideLayouts/slideLayout2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693223" y="1340462"/>
            <a:ext cx="6948129" cy="2246168"/>
          </a:xfrm>
          <a:prstGeom prst="rect">
            <a:avLst/>
          </a:prstGeom>
          <a:noFill/>
          <a:ln>
            <a:noFill/>
          </a:ln>
        </p:spPr>
        <p:txBody>
          <a:bodyPr spcFirstLastPara="1" wrap="square" lIns="0" tIns="0" rIns="0" bIns="0" anchor="t" anchorCtr="0">
            <a:noAutofit/>
          </a:bodyPr>
          <a:lstStyle>
            <a:lvl1pPr marL="457200" marR="0" lvl="0" indent="-342900" algn="l" rtl="0">
              <a:lnSpc>
                <a:spcPct val="100000"/>
              </a:lnSpc>
              <a:spcBef>
                <a:spcPts val="0"/>
              </a:spcBef>
              <a:spcAft>
                <a:spcPts val="0"/>
              </a:spcAft>
              <a:buClr>
                <a:schemeClr val="accent2"/>
              </a:buClr>
              <a:buSzPts val="1800"/>
              <a:buFont typeface="Roboto"/>
              <a:buChar char="●"/>
              <a:defRPr sz="1600" b="0" i="0" u="none" strike="noStrike" cap="none">
                <a:solidFill>
                  <a:schemeClr val="dk1"/>
                </a:solidFill>
                <a:latin typeface="Roboto"/>
                <a:ea typeface="Roboto"/>
                <a:cs typeface="Roboto"/>
                <a:sym typeface="Roboto"/>
              </a:defRPr>
            </a:lvl1pPr>
            <a:lvl2pPr marL="914400" marR="0" lvl="1" indent="-330200" algn="l" rtl="0">
              <a:lnSpc>
                <a:spcPct val="95000"/>
              </a:lnSpc>
              <a:spcBef>
                <a:spcPts val="500"/>
              </a:spcBef>
              <a:spcAft>
                <a:spcPts val="0"/>
              </a:spcAft>
              <a:buClr>
                <a:srgbClr val="FD4642"/>
              </a:buClr>
              <a:buSzPts val="1600"/>
              <a:buFont typeface="Roboto"/>
              <a:buChar char="●"/>
              <a:defRPr sz="1600" b="0" i="0" u="none" strike="noStrike" cap="none">
                <a:solidFill>
                  <a:schemeClr val="dk1"/>
                </a:solidFill>
                <a:latin typeface="Roboto"/>
                <a:ea typeface="Roboto"/>
                <a:cs typeface="Roboto"/>
                <a:sym typeface="Roboto"/>
              </a:defRPr>
            </a:lvl2pPr>
            <a:lvl3pPr marL="1371600" marR="0" lvl="2" indent="-330200" algn="l" rtl="0">
              <a:lnSpc>
                <a:spcPct val="100000"/>
              </a:lnSpc>
              <a:spcBef>
                <a:spcPts val="900"/>
              </a:spcBef>
              <a:spcAft>
                <a:spcPts val="0"/>
              </a:spcAft>
              <a:buClr>
                <a:schemeClr val="dk1"/>
              </a:buClr>
              <a:buSzPts val="1600"/>
              <a:buFont typeface="Roboto"/>
              <a:buAutoNum type="arabicPeriod"/>
              <a:defRPr sz="1600" b="0" i="0" u="none" strike="noStrike" cap="none">
                <a:solidFill>
                  <a:schemeClr val="dk1"/>
                </a:solidFill>
                <a:latin typeface="Roboto"/>
                <a:ea typeface="Roboto"/>
                <a:cs typeface="Roboto"/>
                <a:sym typeface="Roboto"/>
              </a:defRPr>
            </a:lvl3pPr>
            <a:lvl4pPr marL="1828800" marR="0" lvl="3" indent="-320039" algn="l" rtl="0">
              <a:lnSpc>
                <a:spcPct val="100000"/>
              </a:lnSpc>
              <a:spcBef>
                <a:spcPts val="900"/>
              </a:spcBef>
              <a:spcAft>
                <a:spcPts val="0"/>
              </a:spcAft>
              <a:buClr>
                <a:srgbClr val="000000"/>
              </a:buClr>
              <a:buSzPts val="1440"/>
              <a:buFont typeface="Roboto"/>
              <a:buChar char="•"/>
              <a:defRPr sz="1600" b="0" i="0" u="none" strike="noStrike" cap="none">
                <a:solidFill>
                  <a:schemeClr val="dk1"/>
                </a:solidFill>
                <a:latin typeface="Roboto"/>
                <a:ea typeface="Roboto"/>
                <a:cs typeface="Roboto"/>
                <a:sym typeface="Roboto"/>
              </a:defRPr>
            </a:lvl4pPr>
            <a:lvl5pPr marL="2286000" marR="0" lvl="4" indent="-330200" algn="l" rtl="0">
              <a:lnSpc>
                <a:spcPct val="100000"/>
              </a:lnSpc>
              <a:spcBef>
                <a:spcPts val="900"/>
              </a:spcBef>
              <a:spcAft>
                <a:spcPts val="0"/>
              </a:spcAft>
              <a:buClr>
                <a:srgbClr val="000000"/>
              </a:buClr>
              <a:buSzPts val="1600"/>
              <a:buFont typeface="Roboto"/>
              <a:buChar char="•"/>
              <a:defRPr sz="16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18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18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18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18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9pPr>
          </a:lstStyle>
          <a:p>
            <a:endParaRPr/>
          </a:p>
        </p:txBody>
      </p:sp>
      <p:sp>
        <p:nvSpPr>
          <p:cNvPr id="11" name="Google Shape;11;p1"/>
          <p:cNvSpPr txBox="1">
            <a:spLocks noGrp="1"/>
          </p:cNvSpPr>
          <p:nvPr>
            <p:ph type="title"/>
          </p:nvPr>
        </p:nvSpPr>
        <p:spPr>
          <a:xfrm>
            <a:off x="693223" y="667512"/>
            <a:ext cx="4507992" cy="514350"/>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rgbClr val="000000"/>
              </a:buClr>
              <a:buSzPts val="1400"/>
              <a:buFont typeface="Arial"/>
              <a:buNone/>
              <a:defRPr sz="2700" b="0" i="0" u="none" strike="noStrike" cap="none">
                <a:solidFill>
                  <a:schemeClr val="dk1"/>
                </a:solidFill>
                <a:latin typeface="Times"/>
                <a:ea typeface="Times"/>
                <a:cs typeface="Times"/>
                <a:sym typeface="Times"/>
              </a:defRPr>
            </a:lvl1pPr>
            <a:lvl2pPr marR="0" lvl="1"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3">
          <p15:clr>
            <a:srgbClr val="F26B43"/>
          </p15:clr>
        </p15:guide>
        <p15:guide id="2" pos="886">
          <p15:clr>
            <a:srgbClr val="F26B43"/>
          </p15:clr>
        </p15:guide>
        <p15:guide id="3" pos="1329">
          <p15:clr>
            <a:srgbClr val="F26B43"/>
          </p15:clr>
        </p15:guide>
        <p15:guide id="4" pos="1772">
          <p15:clr>
            <a:srgbClr val="F26B43"/>
          </p15:clr>
        </p15:guide>
        <p15:guide id="5" pos="2215">
          <p15:clr>
            <a:srgbClr val="F26B43"/>
          </p15:clr>
        </p15:guide>
        <p15:guide id="6" pos="2658">
          <p15:clr>
            <a:srgbClr val="F26B43"/>
          </p15:clr>
        </p15:guide>
        <p15:guide id="7" pos="3101">
          <p15:clr>
            <a:srgbClr val="F26B43"/>
          </p15:clr>
        </p15:guide>
        <p15:guide id="8" pos="3544">
          <p15:clr>
            <a:srgbClr val="F26B43"/>
          </p15:clr>
        </p15:guide>
        <p15:guide id="9" pos="3987">
          <p15:clr>
            <a:srgbClr val="F26B43"/>
          </p15:clr>
        </p15:guide>
        <p15:guide id="10" pos="4430">
          <p15:clr>
            <a:srgbClr val="F26B43"/>
          </p15:clr>
        </p15:guide>
        <p15:guide id="11" pos="4873">
          <p15:clr>
            <a:srgbClr val="F26B43"/>
          </p15:clr>
        </p15:guide>
        <p15:guide id="12" pos="5316">
          <p15:clr>
            <a:srgbClr val="F26B43"/>
          </p15:clr>
        </p15:guide>
        <p15:guide id="13" orient="horz" pos="2808">
          <p15:clr>
            <a:srgbClr val="F26B43"/>
          </p15:clr>
        </p15:guide>
        <p15:guide id="14" orient="horz" pos="4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7"/>
        <p:cNvGrpSpPr/>
        <p:nvPr/>
      </p:nvGrpSpPr>
      <p:grpSpPr>
        <a:xfrm>
          <a:off x="0" y="0"/>
          <a:ext cx="0" cy="0"/>
          <a:chOff x="0" y="0"/>
          <a:chExt cx="0" cy="0"/>
        </a:xfrm>
      </p:grpSpPr>
      <p:sp>
        <p:nvSpPr>
          <p:cNvPr id="348" name="Google Shape;348;p60"/>
          <p:cNvSpPr txBox="1">
            <a:spLocks noGrp="1"/>
          </p:cNvSpPr>
          <p:nvPr>
            <p:ph type="body" idx="1"/>
          </p:nvPr>
        </p:nvSpPr>
        <p:spPr>
          <a:xfrm>
            <a:off x="693223" y="1340462"/>
            <a:ext cx="6948000" cy="2246100"/>
          </a:xfrm>
          <a:prstGeom prst="rect">
            <a:avLst/>
          </a:prstGeom>
          <a:noFill/>
          <a:ln>
            <a:noFill/>
          </a:ln>
        </p:spPr>
        <p:txBody>
          <a:bodyPr spcFirstLastPara="1" wrap="square" lIns="0" tIns="0" rIns="0" bIns="0" anchor="t" anchorCtr="0">
            <a:noAutofit/>
          </a:bodyPr>
          <a:lstStyle>
            <a:lvl1pPr marL="457200" marR="0" lvl="0" indent="-342900" algn="l" rtl="0">
              <a:lnSpc>
                <a:spcPct val="100000"/>
              </a:lnSpc>
              <a:spcBef>
                <a:spcPts val="0"/>
              </a:spcBef>
              <a:spcAft>
                <a:spcPts val="0"/>
              </a:spcAft>
              <a:buClr>
                <a:schemeClr val="accent2"/>
              </a:buClr>
              <a:buSzPts val="1800"/>
              <a:buFont typeface="Roboto"/>
              <a:buChar char="●"/>
              <a:defRPr sz="1600" b="0" i="0" u="none" strike="noStrike" cap="none">
                <a:solidFill>
                  <a:schemeClr val="dk1"/>
                </a:solidFill>
                <a:latin typeface="Roboto"/>
                <a:ea typeface="Roboto"/>
                <a:cs typeface="Roboto"/>
                <a:sym typeface="Roboto"/>
              </a:defRPr>
            </a:lvl1pPr>
            <a:lvl2pPr marL="914400" marR="0" lvl="1" indent="-330200" algn="l" rtl="0">
              <a:lnSpc>
                <a:spcPct val="95000"/>
              </a:lnSpc>
              <a:spcBef>
                <a:spcPts val="500"/>
              </a:spcBef>
              <a:spcAft>
                <a:spcPts val="0"/>
              </a:spcAft>
              <a:buClr>
                <a:srgbClr val="FD4642"/>
              </a:buClr>
              <a:buSzPts val="1600"/>
              <a:buFont typeface="Roboto"/>
              <a:buChar char="●"/>
              <a:defRPr sz="1600" b="0" i="0" u="none" strike="noStrike" cap="none">
                <a:solidFill>
                  <a:schemeClr val="dk1"/>
                </a:solidFill>
                <a:latin typeface="Roboto"/>
                <a:ea typeface="Roboto"/>
                <a:cs typeface="Roboto"/>
                <a:sym typeface="Roboto"/>
              </a:defRPr>
            </a:lvl2pPr>
            <a:lvl3pPr marL="1371600" marR="0" lvl="2" indent="-330200" algn="l" rtl="0">
              <a:lnSpc>
                <a:spcPct val="100000"/>
              </a:lnSpc>
              <a:spcBef>
                <a:spcPts val="900"/>
              </a:spcBef>
              <a:spcAft>
                <a:spcPts val="0"/>
              </a:spcAft>
              <a:buClr>
                <a:schemeClr val="dk1"/>
              </a:buClr>
              <a:buSzPts val="1600"/>
              <a:buFont typeface="Roboto"/>
              <a:buAutoNum type="arabicPeriod"/>
              <a:defRPr sz="1600" b="0" i="0" u="none" strike="noStrike" cap="none">
                <a:solidFill>
                  <a:schemeClr val="dk1"/>
                </a:solidFill>
                <a:latin typeface="Roboto"/>
                <a:ea typeface="Roboto"/>
                <a:cs typeface="Roboto"/>
                <a:sym typeface="Roboto"/>
              </a:defRPr>
            </a:lvl3pPr>
            <a:lvl4pPr marL="1828800" marR="0" lvl="3" indent="-320039" algn="l" rtl="0">
              <a:lnSpc>
                <a:spcPct val="100000"/>
              </a:lnSpc>
              <a:spcBef>
                <a:spcPts val="900"/>
              </a:spcBef>
              <a:spcAft>
                <a:spcPts val="0"/>
              </a:spcAft>
              <a:buClr>
                <a:srgbClr val="000000"/>
              </a:buClr>
              <a:buSzPts val="1440"/>
              <a:buFont typeface="Roboto"/>
              <a:buChar char="•"/>
              <a:defRPr sz="1600" b="0" i="0" u="none" strike="noStrike" cap="none">
                <a:solidFill>
                  <a:schemeClr val="dk1"/>
                </a:solidFill>
                <a:latin typeface="Roboto"/>
                <a:ea typeface="Roboto"/>
                <a:cs typeface="Roboto"/>
                <a:sym typeface="Roboto"/>
              </a:defRPr>
            </a:lvl4pPr>
            <a:lvl5pPr marL="2286000" marR="0" lvl="4" indent="-330200" algn="l" rtl="0">
              <a:lnSpc>
                <a:spcPct val="100000"/>
              </a:lnSpc>
              <a:spcBef>
                <a:spcPts val="900"/>
              </a:spcBef>
              <a:spcAft>
                <a:spcPts val="0"/>
              </a:spcAft>
              <a:buClr>
                <a:srgbClr val="000000"/>
              </a:buClr>
              <a:buSzPts val="1600"/>
              <a:buFont typeface="Roboto"/>
              <a:buChar char="•"/>
              <a:defRPr sz="16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18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18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18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18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9pPr>
          </a:lstStyle>
          <a:p>
            <a:endParaRPr/>
          </a:p>
        </p:txBody>
      </p:sp>
      <p:sp>
        <p:nvSpPr>
          <p:cNvPr id="349" name="Google Shape;349;p60"/>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rgbClr val="000000"/>
              </a:buClr>
              <a:buSzPts val="1400"/>
              <a:buFont typeface="Arial"/>
              <a:buNone/>
              <a:defRPr sz="2700" b="0" i="0" u="none" strike="noStrike" cap="none">
                <a:solidFill>
                  <a:schemeClr val="dk1"/>
                </a:solidFill>
                <a:latin typeface="Times"/>
                <a:ea typeface="Times"/>
                <a:cs typeface="Times"/>
                <a:sym typeface="Times"/>
              </a:defRPr>
            </a:lvl1pPr>
            <a:lvl2pPr marR="0" lvl="1"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 id="2147483760" r:id="rId55"/>
    <p:sldLayoutId id="2147483761" r:id="rId5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3">
          <p15:clr>
            <a:srgbClr val="F26B43"/>
          </p15:clr>
        </p15:guide>
        <p15:guide id="2" pos="886">
          <p15:clr>
            <a:srgbClr val="F26B43"/>
          </p15:clr>
        </p15:guide>
        <p15:guide id="3" pos="1329">
          <p15:clr>
            <a:srgbClr val="F26B43"/>
          </p15:clr>
        </p15:guide>
        <p15:guide id="4" pos="1772">
          <p15:clr>
            <a:srgbClr val="F26B43"/>
          </p15:clr>
        </p15:guide>
        <p15:guide id="5" pos="2215">
          <p15:clr>
            <a:srgbClr val="F26B43"/>
          </p15:clr>
        </p15:guide>
        <p15:guide id="6" pos="2658">
          <p15:clr>
            <a:srgbClr val="F26B43"/>
          </p15:clr>
        </p15:guide>
        <p15:guide id="7" pos="3101">
          <p15:clr>
            <a:srgbClr val="F26B43"/>
          </p15:clr>
        </p15:guide>
        <p15:guide id="8" pos="3544">
          <p15:clr>
            <a:srgbClr val="F26B43"/>
          </p15:clr>
        </p15:guide>
        <p15:guide id="9" pos="3987">
          <p15:clr>
            <a:srgbClr val="F26B43"/>
          </p15:clr>
        </p15:guide>
        <p15:guide id="10" pos="4430">
          <p15:clr>
            <a:srgbClr val="F26B43"/>
          </p15:clr>
        </p15:guide>
        <p15:guide id="11" pos="4873">
          <p15:clr>
            <a:srgbClr val="F26B43"/>
          </p15:clr>
        </p15:guide>
        <p15:guide id="12" pos="5316">
          <p15:clr>
            <a:srgbClr val="F26B43"/>
          </p15:clr>
        </p15:guide>
        <p15:guide id="13" orient="horz" pos="2808">
          <p15:clr>
            <a:srgbClr val="F26B43"/>
          </p15:clr>
        </p15:guide>
        <p15:guide id="14" orient="horz" pos="4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75"/>
        <p:cNvGrpSpPr/>
        <p:nvPr/>
      </p:nvGrpSpPr>
      <p:grpSpPr>
        <a:xfrm>
          <a:off x="0" y="0"/>
          <a:ext cx="0" cy="0"/>
          <a:chOff x="0" y="0"/>
          <a:chExt cx="0" cy="0"/>
        </a:xfrm>
      </p:grpSpPr>
      <p:sp>
        <p:nvSpPr>
          <p:cNvPr id="676" name="Google Shape;676;p1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77" name="Google Shape;677;p1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78" name="Google Shape;678;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2"/>
        <p:cNvGrpSpPr/>
        <p:nvPr/>
      </p:nvGrpSpPr>
      <p:grpSpPr>
        <a:xfrm>
          <a:off x="0" y="0"/>
          <a:ext cx="0" cy="0"/>
          <a:chOff x="0" y="0"/>
          <a:chExt cx="0" cy="0"/>
        </a:xfrm>
      </p:grpSpPr>
      <p:sp>
        <p:nvSpPr>
          <p:cNvPr id="813" name="Google Shape;813;p151"/>
          <p:cNvSpPr txBox="1">
            <a:spLocks noGrp="1"/>
          </p:cNvSpPr>
          <p:nvPr>
            <p:ph type="body" idx="1"/>
          </p:nvPr>
        </p:nvSpPr>
        <p:spPr>
          <a:xfrm>
            <a:off x="693223" y="1340462"/>
            <a:ext cx="6948000" cy="2246100"/>
          </a:xfrm>
          <a:prstGeom prst="rect">
            <a:avLst/>
          </a:prstGeom>
          <a:noFill/>
          <a:ln>
            <a:noFill/>
          </a:ln>
        </p:spPr>
        <p:txBody>
          <a:bodyPr spcFirstLastPara="1" wrap="square" lIns="0" tIns="0" rIns="0" bIns="0" anchor="t" anchorCtr="0">
            <a:noAutofit/>
          </a:bodyPr>
          <a:lstStyle>
            <a:lvl1pPr marL="457200" marR="0" lvl="0" indent="-342900" algn="l">
              <a:lnSpc>
                <a:spcPct val="100000"/>
              </a:lnSpc>
              <a:spcBef>
                <a:spcPts val="0"/>
              </a:spcBef>
              <a:spcAft>
                <a:spcPts val="0"/>
              </a:spcAft>
              <a:buClr>
                <a:schemeClr val="accent2"/>
              </a:buClr>
              <a:buSzPts val="1800"/>
              <a:buFont typeface="Roboto"/>
              <a:buChar char="●"/>
              <a:defRPr sz="1600" b="0" i="0" u="none" strike="noStrike" cap="none">
                <a:solidFill>
                  <a:schemeClr val="dk1"/>
                </a:solidFill>
                <a:latin typeface="Roboto"/>
                <a:ea typeface="Roboto"/>
                <a:cs typeface="Roboto"/>
                <a:sym typeface="Roboto"/>
              </a:defRPr>
            </a:lvl1pPr>
            <a:lvl2pPr marL="914400" marR="0" lvl="1" indent="-330200" algn="l">
              <a:lnSpc>
                <a:spcPct val="95000"/>
              </a:lnSpc>
              <a:spcBef>
                <a:spcPts val="500"/>
              </a:spcBef>
              <a:spcAft>
                <a:spcPts val="0"/>
              </a:spcAft>
              <a:buClr>
                <a:srgbClr val="FD4642"/>
              </a:buClr>
              <a:buSzPts val="1600"/>
              <a:buFont typeface="Roboto"/>
              <a:buChar char="●"/>
              <a:defRPr sz="1600" b="0" i="0" u="none" strike="noStrike" cap="none">
                <a:solidFill>
                  <a:schemeClr val="dk1"/>
                </a:solidFill>
                <a:latin typeface="Roboto"/>
                <a:ea typeface="Roboto"/>
                <a:cs typeface="Roboto"/>
                <a:sym typeface="Roboto"/>
              </a:defRPr>
            </a:lvl2pPr>
            <a:lvl3pPr marL="1371600" marR="0" lvl="2" indent="-330200" algn="l">
              <a:lnSpc>
                <a:spcPct val="100000"/>
              </a:lnSpc>
              <a:spcBef>
                <a:spcPts val="900"/>
              </a:spcBef>
              <a:spcAft>
                <a:spcPts val="0"/>
              </a:spcAft>
              <a:buClr>
                <a:schemeClr val="dk1"/>
              </a:buClr>
              <a:buSzPts val="1600"/>
              <a:buFont typeface="Roboto"/>
              <a:buAutoNum type="arabicPeriod"/>
              <a:defRPr sz="1600" b="0" i="0" u="none" strike="noStrike" cap="none">
                <a:solidFill>
                  <a:schemeClr val="dk1"/>
                </a:solidFill>
                <a:latin typeface="Roboto"/>
                <a:ea typeface="Roboto"/>
                <a:cs typeface="Roboto"/>
                <a:sym typeface="Roboto"/>
              </a:defRPr>
            </a:lvl3pPr>
            <a:lvl4pPr marL="1828800" marR="0" lvl="3" indent="-320039" algn="l">
              <a:lnSpc>
                <a:spcPct val="100000"/>
              </a:lnSpc>
              <a:spcBef>
                <a:spcPts val="900"/>
              </a:spcBef>
              <a:spcAft>
                <a:spcPts val="0"/>
              </a:spcAft>
              <a:buClr>
                <a:srgbClr val="000000"/>
              </a:buClr>
              <a:buSzPts val="1440"/>
              <a:buFont typeface="Roboto"/>
              <a:buChar char="•"/>
              <a:defRPr sz="1600" b="0" i="0" u="none" strike="noStrike" cap="none">
                <a:solidFill>
                  <a:schemeClr val="dk1"/>
                </a:solidFill>
                <a:latin typeface="Roboto"/>
                <a:ea typeface="Roboto"/>
                <a:cs typeface="Roboto"/>
                <a:sym typeface="Roboto"/>
              </a:defRPr>
            </a:lvl4pPr>
            <a:lvl5pPr marL="2286000" marR="0" lvl="4" indent="-330200" algn="l">
              <a:lnSpc>
                <a:spcPct val="100000"/>
              </a:lnSpc>
              <a:spcBef>
                <a:spcPts val="900"/>
              </a:spcBef>
              <a:spcAft>
                <a:spcPts val="0"/>
              </a:spcAft>
              <a:buClr>
                <a:srgbClr val="000000"/>
              </a:buClr>
              <a:buSzPts val="1600"/>
              <a:buFont typeface="Roboto"/>
              <a:buChar char="•"/>
              <a:defRPr sz="1600" b="0" i="0" u="none" strike="noStrike" cap="none">
                <a:solidFill>
                  <a:schemeClr val="dk1"/>
                </a:solidFill>
                <a:latin typeface="Roboto"/>
                <a:ea typeface="Roboto"/>
                <a:cs typeface="Roboto"/>
                <a:sym typeface="Roboto"/>
              </a:defRPr>
            </a:lvl5pPr>
            <a:lvl6pPr marL="2743200" marR="0" lvl="5" indent="-342900" algn="l">
              <a:lnSpc>
                <a:spcPct val="100000"/>
              </a:lnSpc>
              <a:spcBef>
                <a:spcPts val="18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a:lnSpc>
                <a:spcPct val="100000"/>
              </a:lnSpc>
              <a:spcBef>
                <a:spcPts val="18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a:lnSpc>
                <a:spcPct val="100000"/>
              </a:lnSpc>
              <a:spcBef>
                <a:spcPts val="18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a:lnSpc>
                <a:spcPct val="100000"/>
              </a:lnSpc>
              <a:spcBef>
                <a:spcPts val="18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9pPr>
          </a:lstStyle>
          <a:p>
            <a:endParaRPr/>
          </a:p>
        </p:txBody>
      </p:sp>
      <p:sp>
        <p:nvSpPr>
          <p:cNvPr id="814" name="Google Shape;814;p151"/>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marR="0" lvl="0" algn="l">
              <a:lnSpc>
                <a:spcPct val="80000"/>
              </a:lnSpc>
              <a:spcBef>
                <a:spcPts val="0"/>
              </a:spcBef>
              <a:spcAft>
                <a:spcPts val="0"/>
              </a:spcAft>
              <a:buClr>
                <a:srgbClr val="000000"/>
              </a:buClr>
              <a:buSzPts val="1400"/>
              <a:buFont typeface="Arial"/>
              <a:buNone/>
              <a:defRPr sz="2700" b="0" i="0" u="none" strike="noStrike" cap="none">
                <a:solidFill>
                  <a:schemeClr val="dk1"/>
                </a:solidFill>
                <a:latin typeface="Times"/>
                <a:ea typeface="Times"/>
                <a:cs typeface="Times"/>
                <a:sym typeface="Times"/>
              </a:defRPr>
            </a:lvl1pPr>
            <a:lvl2pPr marR="0" lvl="1" algn="l">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2pPr>
            <a:lvl3pPr marR="0" lvl="2" algn="l">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3pPr>
            <a:lvl4pPr marR="0" lvl="3" algn="l">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4pPr>
            <a:lvl5pPr marR="0" lvl="4" algn="l">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5pPr>
            <a:lvl6pPr marR="0" lvl="5" algn="l">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6pPr>
            <a:lvl7pPr marR="0" lvl="6" algn="l">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7pPr>
            <a:lvl8pPr marR="0" lvl="7" algn="l">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8pPr>
            <a:lvl9pPr marR="0" lvl="8" algn="l">
              <a:lnSpc>
                <a:spcPct val="85000"/>
              </a:lnSpc>
              <a:spcBef>
                <a:spcPts val="0"/>
              </a:spcBef>
              <a:spcAft>
                <a:spcPts val="0"/>
              </a:spcAft>
              <a:buClr>
                <a:srgbClr val="000000"/>
              </a:buClr>
              <a:buSzPts val="1400"/>
              <a:buFont typeface="Arial"/>
              <a:buNone/>
              <a:defRPr sz="2800" b="1" i="0" u="none" strike="noStrike" cap="none">
                <a:solidFill>
                  <a:schemeClr val="dk1"/>
                </a:solidFill>
                <a:latin typeface="Arial"/>
                <a:ea typeface="Arial"/>
                <a:cs typeface="Arial"/>
                <a:sym typeface="Arial"/>
              </a:defRPr>
            </a:lvl9pPr>
          </a:lstStyle>
          <a:p>
            <a:endParaRPr/>
          </a:p>
        </p:txBody>
      </p:sp>
      <p:sp>
        <p:nvSpPr>
          <p:cNvPr id="815" name="Google Shape;815;p1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 id="2147483839" r:id="rId45"/>
    <p:sldLayoutId id="2147483840" r:id="rId46"/>
    <p:sldLayoutId id="2147483841" r:id="rId47"/>
    <p:sldLayoutId id="2147483842" r:id="rId48"/>
    <p:sldLayoutId id="2147483843" r:id="rId49"/>
    <p:sldLayoutId id="2147483844" r:id="rId50"/>
    <p:sldLayoutId id="2147483845" r:id="rId51"/>
    <p:sldLayoutId id="2147483846" r:id="rId52"/>
    <p:sldLayoutId id="2147483847" r:id="rId53"/>
    <p:sldLayoutId id="2147483848" r:id="rId54"/>
    <p:sldLayoutId id="2147483849" r:id="rId55"/>
    <p:sldLayoutId id="2147483850" r:id="rId56"/>
    <p:sldLayoutId id="2147483851" r:id="rId57"/>
    <p:sldLayoutId id="2147483852" r:id="rId58"/>
    <p:sldLayoutId id="2147483853" r:id="rId59"/>
    <p:sldLayoutId id="2147483854" r:id="rId60"/>
    <p:sldLayoutId id="2147483855" r:id="rId6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3">
          <p15:clr>
            <a:srgbClr val="F26B43"/>
          </p15:clr>
        </p15:guide>
        <p15:guide id="2" pos="886">
          <p15:clr>
            <a:srgbClr val="F26B43"/>
          </p15:clr>
        </p15:guide>
        <p15:guide id="3" pos="1329">
          <p15:clr>
            <a:srgbClr val="F26B43"/>
          </p15:clr>
        </p15:guide>
        <p15:guide id="4" pos="1772">
          <p15:clr>
            <a:srgbClr val="F26B43"/>
          </p15:clr>
        </p15:guide>
        <p15:guide id="5" pos="2215">
          <p15:clr>
            <a:srgbClr val="F26B43"/>
          </p15:clr>
        </p15:guide>
        <p15:guide id="6" pos="2658">
          <p15:clr>
            <a:srgbClr val="F26B43"/>
          </p15:clr>
        </p15:guide>
        <p15:guide id="7" pos="3101">
          <p15:clr>
            <a:srgbClr val="F26B43"/>
          </p15:clr>
        </p15:guide>
        <p15:guide id="8" pos="3544">
          <p15:clr>
            <a:srgbClr val="F26B43"/>
          </p15:clr>
        </p15:guide>
        <p15:guide id="9" pos="3987">
          <p15:clr>
            <a:srgbClr val="F26B43"/>
          </p15:clr>
        </p15:guide>
        <p15:guide id="10" pos="4430">
          <p15:clr>
            <a:srgbClr val="F26B43"/>
          </p15:clr>
        </p15:guide>
        <p15:guide id="11" pos="4873">
          <p15:clr>
            <a:srgbClr val="F26B43"/>
          </p15:clr>
        </p15:guide>
        <p15:guide id="12" pos="5316">
          <p15:clr>
            <a:srgbClr val="F26B43"/>
          </p15:clr>
        </p15:guide>
        <p15:guide id="13" orient="horz" pos="2808">
          <p15:clr>
            <a:srgbClr val="F26B43"/>
          </p15:clr>
        </p15:guide>
        <p15:guide id="14" orient="horz" pos="4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6"/>
        <p:cNvGrpSpPr/>
        <p:nvPr/>
      </p:nvGrpSpPr>
      <p:grpSpPr>
        <a:xfrm>
          <a:off x="0" y="0"/>
          <a:ext cx="0" cy="0"/>
          <a:chOff x="0" y="0"/>
          <a:chExt cx="0" cy="0"/>
        </a:xfrm>
      </p:grpSpPr>
      <p:sp>
        <p:nvSpPr>
          <p:cNvPr id="1207" name="Google Shape;1207;p213"/>
          <p:cNvSpPr txBox="1">
            <a:spLocks noGrp="1"/>
          </p:cNvSpPr>
          <p:nvPr>
            <p:ph type="body" idx="1"/>
          </p:nvPr>
        </p:nvSpPr>
        <p:spPr>
          <a:xfrm>
            <a:off x="693223" y="1340462"/>
            <a:ext cx="6948000" cy="2246100"/>
          </a:xfrm>
          <a:prstGeom prst="rect">
            <a:avLst/>
          </a:prstGeom>
          <a:noFill/>
          <a:ln>
            <a:noFill/>
          </a:ln>
        </p:spPr>
        <p:txBody>
          <a:bodyPr spcFirstLastPara="1" wrap="square" lIns="0" tIns="0" rIns="0" bIns="0" anchor="t" anchorCtr="0">
            <a:noAutofit/>
          </a:bodyPr>
          <a:lstStyle>
            <a:lvl1pPr marL="457200" marR="0" lvl="0" indent="-342900" algn="l">
              <a:lnSpc>
                <a:spcPct val="100000"/>
              </a:lnSpc>
              <a:spcBef>
                <a:spcPts val="0"/>
              </a:spcBef>
              <a:spcAft>
                <a:spcPts val="0"/>
              </a:spcAft>
              <a:buClr>
                <a:schemeClr val="accent2"/>
              </a:buClr>
              <a:buSzPts val="1800"/>
              <a:buFont typeface="Roboto"/>
              <a:buChar char="●"/>
              <a:defRPr sz="1600" i="0" u="none" strike="noStrike" cap="none">
                <a:solidFill>
                  <a:schemeClr val="dk1"/>
                </a:solidFill>
                <a:latin typeface="Roboto"/>
                <a:ea typeface="Roboto"/>
                <a:cs typeface="Roboto"/>
                <a:sym typeface="Roboto"/>
              </a:defRPr>
            </a:lvl1pPr>
            <a:lvl2pPr marL="914400" marR="0" lvl="1" indent="-330200" algn="l">
              <a:lnSpc>
                <a:spcPct val="95000"/>
              </a:lnSpc>
              <a:spcBef>
                <a:spcPts val="500"/>
              </a:spcBef>
              <a:spcAft>
                <a:spcPts val="0"/>
              </a:spcAft>
              <a:buClr>
                <a:srgbClr val="00AFEF"/>
              </a:buClr>
              <a:buSzPts val="1600"/>
              <a:buFont typeface="Roboto"/>
              <a:buChar char="●"/>
              <a:defRPr sz="1600" i="0" u="none" strike="noStrike" cap="none">
                <a:solidFill>
                  <a:schemeClr val="dk1"/>
                </a:solidFill>
                <a:latin typeface="Roboto"/>
                <a:ea typeface="Roboto"/>
                <a:cs typeface="Roboto"/>
                <a:sym typeface="Roboto"/>
              </a:defRPr>
            </a:lvl2pPr>
            <a:lvl3pPr marL="1371600" marR="0" lvl="2" indent="-330200" algn="l">
              <a:spcBef>
                <a:spcPts val="900"/>
              </a:spcBef>
              <a:spcAft>
                <a:spcPts val="0"/>
              </a:spcAft>
              <a:buClr>
                <a:schemeClr val="dk1"/>
              </a:buClr>
              <a:buSzPts val="1600"/>
              <a:buFont typeface="Roboto"/>
              <a:buAutoNum type="arabicPeriod"/>
              <a:defRPr sz="1600" i="0" u="none" strike="noStrike" cap="none">
                <a:solidFill>
                  <a:schemeClr val="dk1"/>
                </a:solidFill>
                <a:latin typeface="Roboto"/>
                <a:ea typeface="Roboto"/>
                <a:cs typeface="Roboto"/>
                <a:sym typeface="Roboto"/>
              </a:defRPr>
            </a:lvl3pPr>
            <a:lvl4pPr marL="1828800" marR="0" lvl="3" indent="-320039" algn="l">
              <a:spcBef>
                <a:spcPts val="900"/>
              </a:spcBef>
              <a:spcAft>
                <a:spcPts val="0"/>
              </a:spcAft>
              <a:buClr>
                <a:srgbClr val="000000"/>
              </a:buClr>
              <a:buSzPts val="1440"/>
              <a:buFont typeface="Roboto"/>
              <a:buChar char="•"/>
              <a:defRPr sz="1600" i="0" u="none" strike="noStrike" cap="none">
                <a:solidFill>
                  <a:schemeClr val="dk1"/>
                </a:solidFill>
                <a:latin typeface="Roboto"/>
                <a:ea typeface="Roboto"/>
                <a:cs typeface="Roboto"/>
                <a:sym typeface="Roboto"/>
              </a:defRPr>
            </a:lvl4pPr>
            <a:lvl5pPr marL="2286000" marR="0" lvl="4" indent="-330200" algn="l">
              <a:spcBef>
                <a:spcPts val="900"/>
              </a:spcBef>
              <a:spcAft>
                <a:spcPts val="0"/>
              </a:spcAft>
              <a:buClr>
                <a:srgbClr val="000000"/>
              </a:buClr>
              <a:buSzPts val="1600"/>
              <a:buFont typeface="Roboto"/>
              <a:buChar char="•"/>
              <a:defRPr sz="1600" i="0" u="none" strike="noStrike" cap="none">
                <a:solidFill>
                  <a:schemeClr val="dk1"/>
                </a:solidFill>
                <a:latin typeface="Roboto"/>
                <a:ea typeface="Roboto"/>
                <a:cs typeface="Roboto"/>
                <a:sym typeface="Roboto"/>
              </a:defRPr>
            </a:lvl5pPr>
            <a:lvl6pPr marL="2743200" marR="0" lvl="5" indent="-342900" algn="l">
              <a:spcBef>
                <a:spcPts val="180"/>
              </a:spcBef>
              <a:spcAft>
                <a:spcPts val="0"/>
              </a:spcAft>
              <a:buClr>
                <a:schemeClr val="accent1"/>
              </a:buClr>
              <a:buSzPts val="1800"/>
              <a:buFont typeface="Roboto"/>
              <a:buChar char="­"/>
              <a:defRPr sz="1800" i="0" u="none" strike="noStrike" cap="none">
                <a:solidFill>
                  <a:schemeClr val="dk1"/>
                </a:solidFill>
                <a:latin typeface="Roboto"/>
                <a:ea typeface="Roboto"/>
                <a:cs typeface="Roboto"/>
                <a:sym typeface="Roboto"/>
              </a:defRPr>
            </a:lvl6pPr>
            <a:lvl7pPr marL="3200400" marR="0" lvl="6" indent="-342900" algn="l">
              <a:spcBef>
                <a:spcPts val="180"/>
              </a:spcBef>
              <a:spcAft>
                <a:spcPts val="0"/>
              </a:spcAft>
              <a:buClr>
                <a:schemeClr val="accent1"/>
              </a:buClr>
              <a:buSzPts val="1800"/>
              <a:buFont typeface="Roboto"/>
              <a:buChar char="­"/>
              <a:defRPr sz="1800" i="0" u="none" strike="noStrike" cap="none">
                <a:solidFill>
                  <a:schemeClr val="dk1"/>
                </a:solidFill>
                <a:latin typeface="Roboto"/>
                <a:ea typeface="Roboto"/>
                <a:cs typeface="Roboto"/>
                <a:sym typeface="Roboto"/>
              </a:defRPr>
            </a:lvl7pPr>
            <a:lvl8pPr marL="3657600" marR="0" lvl="7" indent="-342900" algn="l">
              <a:spcBef>
                <a:spcPts val="180"/>
              </a:spcBef>
              <a:spcAft>
                <a:spcPts val="0"/>
              </a:spcAft>
              <a:buClr>
                <a:schemeClr val="accent1"/>
              </a:buClr>
              <a:buSzPts val="1800"/>
              <a:buFont typeface="Roboto"/>
              <a:buChar char="­"/>
              <a:defRPr sz="1800" i="0" u="none" strike="noStrike" cap="none">
                <a:solidFill>
                  <a:schemeClr val="dk1"/>
                </a:solidFill>
                <a:latin typeface="Roboto"/>
                <a:ea typeface="Roboto"/>
                <a:cs typeface="Roboto"/>
                <a:sym typeface="Roboto"/>
              </a:defRPr>
            </a:lvl8pPr>
            <a:lvl9pPr marL="4114800" marR="0" lvl="8" indent="-342900" algn="l">
              <a:spcBef>
                <a:spcPts val="180"/>
              </a:spcBef>
              <a:spcAft>
                <a:spcPts val="0"/>
              </a:spcAft>
              <a:buClr>
                <a:schemeClr val="accent1"/>
              </a:buClr>
              <a:buSzPts val="1800"/>
              <a:buFont typeface="Roboto"/>
              <a:buChar char="­"/>
              <a:defRPr sz="1800" i="0" u="none" strike="noStrike" cap="none">
                <a:solidFill>
                  <a:schemeClr val="dk1"/>
                </a:solidFill>
                <a:latin typeface="Roboto"/>
                <a:ea typeface="Roboto"/>
                <a:cs typeface="Roboto"/>
                <a:sym typeface="Roboto"/>
              </a:defRPr>
            </a:lvl9pPr>
          </a:lstStyle>
          <a:p>
            <a:endParaRPr/>
          </a:p>
        </p:txBody>
      </p:sp>
      <p:sp>
        <p:nvSpPr>
          <p:cNvPr id="1208" name="Google Shape;1208;p213"/>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marR="0" lvl="0" algn="l">
              <a:lnSpc>
                <a:spcPct val="80000"/>
              </a:lnSpc>
              <a:spcBef>
                <a:spcPts val="0"/>
              </a:spcBef>
              <a:spcAft>
                <a:spcPts val="0"/>
              </a:spcAft>
              <a:buSzPts val="1400"/>
              <a:buFont typeface="Times"/>
              <a:buNone/>
              <a:defRPr sz="2700" i="0" u="none" strike="noStrike" cap="none">
                <a:solidFill>
                  <a:schemeClr val="dk1"/>
                </a:solidFill>
                <a:latin typeface="Times"/>
                <a:ea typeface="Times"/>
                <a:cs typeface="Times"/>
                <a:sym typeface="Times"/>
              </a:defRPr>
            </a:lvl1pPr>
            <a:lvl2pPr marR="0" lvl="1" algn="l">
              <a:lnSpc>
                <a:spcPct val="85000"/>
              </a:lnSpc>
              <a:spcBef>
                <a:spcPts val="0"/>
              </a:spcBef>
              <a:spcAft>
                <a:spcPts val="0"/>
              </a:spcAft>
              <a:buSzPts val="1400"/>
              <a:buFont typeface="Times"/>
              <a:buNone/>
              <a:defRPr sz="2800" b="1" i="0" u="none" strike="noStrike" cap="none">
                <a:solidFill>
                  <a:schemeClr val="dk1"/>
                </a:solidFill>
                <a:latin typeface="Times"/>
                <a:ea typeface="Times"/>
                <a:cs typeface="Times"/>
                <a:sym typeface="Times"/>
              </a:defRPr>
            </a:lvl2pPr>
            <a:lvl3pPr marR="0" lvl="2" algn="l">
              <a:lnSpc>
                <a:spcPct val="85000"/>
              </a:lnSpc>
              <a:spcBef>
                <a:spcPts val="0"/>
              </a:spcBef>
              <a:spcAft>
                <a:spcPts val="0"/>
              </a:spcAft>
              <a:buSzPts val="1400"/>
              <a:buFont typeface="Times"/>
              <a:buNone/>
              <a:defRPr sz="2800" b="1" i="0" u="none" strike="noStrike" cap="none">
                <a:solidFill>
                  <a:schemeClr val="dk1"/>
                </a:solidFill>
                <a:latin typeface="Times"/>
                <a:ea typeface="Times"/>
                <a:cs typeface="Times"/>
                <a:sym typeface="Times"/>
              </a:defRPr>
            </a:lvl3pPr>
            <a:lvl4pPr marR="0" lvl="3" algn="l">
              <a:lnSpc>
                <a:spcPct val="85000"/>
              </a:lnSpc>
              <a:spcBef>
                <a:spcPts val="0"/>
              </a:spcBef>
              <a:spcAft>
                <a:spcPts val="0"/>
              </a:spcAft>
              <a:buSzPts val="1400"/>
              <a:buFont typeface="Times"/>
              <a:buNone/>
              <a:defRPr sz="2800" b="1" i="0" u="none" strike="noStrike" cap="none">
                <a:solidFill>
                  <a:schemeClr val="dk1"/>
                </a:solidFill>
                <a:latin typeface="Times"/>
                <a:ea typeface="Times"/>
                <a:cs typeface="Times"/>
                <a:sym typeface="Times"/>
              </a:defRPr>
            </a:lvl4pPr>
            <a:lvl5pPr marR="0" lvl="4" algn="l">
              <a:lnSpc>
                <a:spcPct val="85000"/>
              </a:lnSpc>
              <a:spcBef>
                <a:spcPts val="0"/>
              </a:spcBef>
              <a:spcAft>
                <a:spcPts val="0"/>
              </a:spcAft>
              <a:buSzPts val="1400"/>
              <a:buFont typeface="Times"/>
              <a:buNone/>
              <a:defRPr sz="2800" b="1" i="0" u="none" strike="noStrike" cap="none">
                <a:solidFill>
                  <a:schemeClr val="dk1"/>
                </a:solidFill>
                <a:latin typeface="Times"/>
                <a:ea typeface="Times"/>
                <a:cs typeface="Times"/>
                <a:sym typeface="Times"/>
              </a:defRPr>
            </a:lvl5pPr>
            <a:lvl6pPr marR="0" lvl="5" algn="l">
              <a:lnSpc>
                <a:spcPct val="85000"/>
              </a:lnSpc>
              <a:spcBef>
                <a:spcPts val="0"/>
              </a:spcBef>
              <a:spcAft>
                <a:spcPts val="0"/>
              </a:spcAft>
              <a:buSzPts val="1400"/>
              <a:buFont typeface="Times"/>
              <a:buNone/>
              <a:defRPr sz="2800" b="1" i="0" u="none" strike="noStrike" cap="none">
                <a:solidFill>
                  <a:schemeClr val="dk1"/>
                </a:solidFill>
                <a:latin typeface="Times"/>
                <a:ea typeface="Times"/>
                <a:cs typeface="Times"/>
                <a:sym typeface="Times"/>
              </a:defRPr>
            </a:lvl6pPr>
            <a:lvl7pPr marR="0" lvl="6" algn="l">
              <a:lnSpc>
                <a:spcPct val="85000"/>
              </a:lnSpc>
              <a:spcBef>
                <a:spcPts val="0"/>
              </a:spcBef>
              <a:spcAft>
                <a:spcPts val="0"/>
              </a:spcAft>
              <a:buSzPts val="1400"/>
              <a:buFont typeface="Times"/>
              <a:buNone/>
              <a:defRPr sz="2800" b="1" i="0" u="none" strike="noStrike" cap="none">
                <a:solidFill>
                  <a:schemeClr val="dk1"/>
                </a:solidFill>
                <a:latin typeface="Times"/>
                <a:ea typeface="Times"/>
                <a:cs typeface="Times"/>
                <a:sym typeface="Times"/>
              </a:defRPr>
            </a:lvl7pPr>
            <a:lvl8pPr marR="0" lvl="7" algn="l">
              <a:lnSpc>
                <a:spcPct val="85000"/>
              </a:lnSpc>
              <a:spcBef>
                <a:spcPts val="0"/>
              </a:spcBef>
              <a:spcAft>
                <a:spcPts val="0"/>
              </a:spcAft>
              <a:buSzPts val="1400"/>
              <a:buFont typeface="Times"/>
              <a:buNone/>
              <a:defRPr sz="2800" b="1" i="0" u="none" strike="noStrike" cap="none">
                <a:solidFill>
                  <a:schemeClr val="dk1"/>
                </a:solidFill>
                <a:latin typeface="Times"/>
                <a:ea typeface="Times"/>
                <a:cs typeface="Times"/>
                <a:sym typeface="Times"/>
              </a:defRPr>
            </a:lvl8pPr>
            <a:lvl9pPr marR="0" lvl="8" algn="l">
              <a:lnSpc>
                <a:spcPct val="85000"/>
              </a:lnSpc>
              <a:spcBef>
                <a:spcPts val="0"/>
              </a:spcBef>
              <a:spcAft>
                <a:spcPts val="0"/>
              </a:spcAft>
              <a:buSzPts val="1400"/>
              <a:buFont typeface="Times"/>
              <a:buNone/>
              <a:defRPr sz="2800" b="1" i="0" u="none" strike="noStrike" cap="none">
                <a:solidFill>
                  <a:schemeClr val="dk1"/>
                </a:solidFill>
                <a:latin typeface="Times"/>
                <a:ea typeface="Times"/>
                <a:cs typeface="Times"/>
                <a:sym typeface="Times"/>
              </a:defRPr>
            </a:lvl9pPr>
          </a:lstStyle>
          <a:p>
            <a:endParaRPr/>
          </a:p>
        </p:txBody>
      </p:sp>
    </p:spTree>
  </p:cSld>
  <p:clrMap bg1="lt1" tx1="dk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 id="2147483888" r:id="rId33"/>
    <p:sldLayoutId id="2147483889" r:id="rId34"/>
    <p:sldLayoutId id="2147483890" r:id="rId35"/>
    <p:sldLayoutId id="2147483891" r:id="rId36"/>
    <p:sldLayoutId id="2147483892" r:id="rId37"/>
    <p:sldLayoutId id="2147483893"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3">
          <p15:clr>
            <a:srgbClr val="F26B43"/>
          </p15:clr>
        </p15:guide>
        <p15:guide id="2" pos="886">
          <p15:clr>
            <a:srgbClr val="F26B43"/>
          </p15:clr>
        </p15:guide>
        <p15:guide id="3" pos="1329">
          <p15:clr>
            <a:srgbClr val="F26B43"/>
          </p15:clr>
        </p15:guide>
        <p15:guide id="4" pos="1772">
          <p15:clr>
            <a:srgbClr val="F26B43"/>
          </p15:clr>
        </p15:guide>
        <p15:guide id="5" pos="2215">
          <p15:clr>
            <a:srgbClr val="F26B43"/>
          </p15:clr>
        </p15:guide>
        <p15:guide id="6" pos="2658">
          <p15:clr>
            <a:srgbClr val="F26B43"/>
          </p15:clr>
        </p15:guide>
        <p15:guide id="7" pos="3101">
          <p15:clr>
            <a:srgbClr val="F26B43"/>
          </p15:clr>
        </p15:guide>
        <p15:guide id="8" pos="3544">
          <p15:clr>
            <a:srgbClr val="F26B43"/>
          </p15:clr>
        </p15:guide>
        <p15:guide id="9" pos="3987">
          <p15:clr>
            <a:srgbClr val="F26B43"/>
          </p15:clr>
        </p15:guide>
        <p15:guide id="10" pos="4430">
          <p15:clr>
            <a:srgbClr val="F26B43"/>
          </p15:clr>
        </p15:guide>
        <p15:guide id="11" pos="4873">
          <p15:clr>
            <a:srgbClr val="F26B43"/>
          </p15:clr>
        </p15:guide>
        <p15:guide id="12" pos="5316">
          <p15:clr>
            <a:srgbClr val="F26B43"/>
          </p15:clr>
        </p15:guide>
        <p15:guide id="13" orient="horz" pos="2808">
          <p15:clr>
            <a:srgbClr val="F26B43"/>
          </p15:clr>
        </p15:guide>
        <p15:guide id="14" orient="horz" pos="4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1"/>
        <p:cNvGrpSpPr/>
        <p:nvPr/>
      </p:nvGrpSpPr>
      <p:grpSpPr>
        <a:xfrm>
          <a:off x="0" y="0"/>
          <a:ext cx="0" cy="0"/>
          <a:chOff x="0" y="0"/>
          <a:chExt cx="0" cy="0"/>
        </a:xfrm>
      </p:grpSpPr>
      <p:sp>
        <p:nvSpPr>
          <p:cNvPr id="1432" name="Google Shape;1432;p252"/>
          <p:cNvSpPr txBox="1">
            <a:spLocks noGrp="1"/>
          </p:cNvSpPr>
          <p:nvPr>
            <p:ph type="body" idx="1"/>
          </p:nvPr>
        </p:nvSpPr>
        <p:spPr>
          <a:xfrm>
            <a:off x="693223" y="1340462"/>
            <a:ext cx="6948000" cy="2246100"/>
          </a:xfrm>
          <a:prstGeom prst="rect">
            <a:avLst/>
          </a:prstGeom>
          <a:noFill/>
          <a:ln>
            <a:noFill/>
          </a:ln>
        </p:spPr>
        <p:txBody>
          <a:bodyPr spcFirstLastPara="1" wrap="square" lIns="0" tIns="0" rIns="0" bIns="0" anchor="t" anchorCtr="0">
            <a:noAutofit/>
          </a:bodyPr>
          <a:lstStyle>
            <a:lvl1pPr marL="457200" marR="0" lvl="0" indent="-342900" algn="l">
              <a:lnSpc>
                <a:spcPct val="100000"/>
              </a:lnSpc>
              <a:spcBef>
                <a:spcPts val="0"/>
              </a:spcBef>
              <a:spcAft>
                <a:spcPts val="0"/>
              </a:spcAft>
              <a:buClr>
                <a:schemeClr val="accent2"/>
              </a:buClr>
              <a:buSzPts val="1800"/>
              <a:buFont typeface="Roboto"/>
              <a:buChar char="●"/>
              <a:defRPr sz="1600" i="0" u="none" strike="noStrike" cap="none">
                <a:solidFill>
                  <a:schemeClr val="dk1"/>
                </a:solidFill>
                <a:latin typeface="Roboto"/>
                <a:ea typeface="Roboto"/>
                <a:cs typeface="Roboto"/>
                <a:sym typeface="Roboto"/>
              </a:defRPr>
            </a:lvl1pPr>
            <a:lvl2pPr marL="914400" marR="0" lvl="1" indent="-330200" algn="l">
              <a:lnSpc>
                <a:spcPct val="95000"/>
              </a:lnSpc>
              <a:spcBef>
                <a:spcPts val="500"/>
              </a:spcBef>
              <a:spcAft>
                <a:spcPts val="0"/>
              </a:spcAft>
              <a:buClr>
                <a:srgbClr val="FD4642"/>
              </a:buClr>
              <a:buSzPts val="1600"/>
              <a:buFont typeface="Roboto"/>
              <a:buChar char="●"/>
              <a:defRPr sz="1600" i="0" u="none" strike="noStrike" cap="none">
                <a:solidFill>
                  <a:schemeClr val="dk1"/>
                </a:solidFill>
                <a:latin typeface="Roboto"/>
                <a:ea typeface="Roboto"/>
                <a:cs typeface="Roboto"/>
                <a:sym typeface="Roboto"/>
              </a:defRPr>
            </a:lvl2pPr>
            <a:lvl3pPr marL="1371600" marR="0" lvl="2" indent="-330200" algn="l">
              <a:spcBef>
                <a:spcPts val="900"/>
              </a:spcBef>
              <a:spcAft>
                <a:spcPts val="0"/>
              </a:spcAft>
              <a:buClr>
                <a:schemeClr val="dk1"/>
              </a:buClr>
              <a:buSzPts val="1600"/>
              <a:buFont typeface="Roboto"/>
              <a:buAutoNum type="arabicPeriod"/>
              <a:defRPr sz="1600" i="0" u="none" strike="noStrike" cap="none">
                <a:solidFill>
                  <a:schemeClr val="dk1"/>
                </a:solidFill>
                <a:latin typeface="Roboto"/>
                <a:ea typeface="Roboto"/>
                <a:cs typeface="Roboto"/>
                <a:sym typeface="Roboto"/>
              </a:defRPr>
            </a:lvl3pPr>
            <a:lvl4pPr marL="1828800" marR="0" lvl="3" indent="-320039" algn="l">
              <a:spcBef>
                <a:spcPts val="900"/>
              </a:spcBef>
              <a:spcAft>
                <a:spcPts val="0"/>
              </a:spcAft>
              <a:buClr>
                <a:srgbClr val="000000"/>
              </a:buClr>
              <a:buSzPts val="1440"/>
              <a:buFont typeface="Roboto"/>
              <a:buChar char="•"/>
              <a:defRPr sz="1600" i="0" u="none" strike="noStrike" cap="none">
                <a:solidFill>
                  <a:schemeClr val="dk1"/>
                </a:solidFill>
                <a:latin typeface="Roboto"/>
                <a:ea typeface="Roboto"/>
                <a:cs typeface="Roboto"/>
                <a:sym typeface="Roboto"/>
              </a:defRPr>
            </a:lvl4pPr>
            <a:lvl5pPr marL="2286000" marR="0" lvl="4" indent="-330200" algn="l">
              <a:spcBef>
                <a:spcPts val="900"/>
              </a:spcBef>
              <a:spcAft>
                <a:spcPts val="0"/>
              </a:spcAft>
              <a:buClr>
                <a:srgbClr val="000000"/>
              </a:buClr>
              <a:buSzPts val="1600"/>
              <a:buFont typeface="Roboto"/>
              <a:buChar char="•"/>
              <a:defRPr sz="1600" i="0" u="none" strike="noStrike" cap="none">
                <a:solidFill>
                  <a:schemeClr val="dk1"/>
                </a:solidFill>
                <a:latin typeface="Roboto"/>
                <a:ea typeface="Roboto"/>
                <a:cs typeface="Roboto"/>
                <a:sym typeface="Roboto"/>
              </a:defRPr>
            </a:lvl5pPr>
            <a:lvl6pPr marL="2743200" marR="0" lvl="5" indent="-342900" algn="l">
              <a:spcBef>
                <a:spcPts val="180"/>
              </a:spcBef>
              <a:spcAft>
                <a:spcPts val="0"/>
              </a:spcAft>
              <a:buClr>
                <a:schemeClr val="accent1"/>
              </a:buClr>
              <a:buSzPts val="1800"/>
              <a:buFont typeface="Roboto"/>
              <a:buChar char="­"/>
              <a:defRPr sz="1800" i="0" u="none" strike="noStrike" cap="none">
                <a:solidFill>
                  <a:schemeClr val="dk1"/>
                </a:solidFill>
                <a:latin typeface="Roboto"/>
                <a:ea typeface="Roboto"/>
                <a:cs typeface="Roboto"/>
                <a:sym typeface="Roboto"/>
              </a:defRPr>
            </a:lvl6pPr>
            <a:lvl7pPr marL="3200400" marR="0" lvl="6" indent="-342900" algn="l">
              <a:spcBef>
                <a:spcPts val="180"/>
              </a:spcBef>
              <a:spcAft>
                <a:spcPts val="0"/>
              </a:spcAft>
              <a:buClr>
                <a:schemeClr val="accent1"/>
              </a:buClr>
              <a:buSzPts val="1800"/>
              <a:buFont typeface="Roboto"/>
              <a:buChar char="­"/>
              <a:defRPr sz="1800" i="0" u="none" strike="noStrike" cap="none">
                <a:solidFill>
                  <a:schemeClr val="dk1"/>
                </a:solidFill>
                <a:latin typeface="Roboto"/>
                <a:ea typeface="Roboto"/>
                <a:cs typeface="Roboto"/>
                <a:sym typeface="Roboto"/>
              </a:defRPr>
            </a:lvl7pPr>
            <a:lvl8pPr marL="3657600" marR="0" lvl="7" indent="-342900" algn="l">
              <a:spcBef>
                <a:spcPts val="180"/>
              </a:spcBef>
              <a:spcAft>
                <a:spcPts val="0"/>
              </a:spcAft>
              <a:buClr>
                <a:schemeClr val="accent1"/>
              </a:buClr>
              <a:buSzPts val="1800"/>
              <a:buFont typeface="Roboto"/>
              <a:buChar char="­"/>
              <a:defRPr sz="1800" i="0" u="none" strike="noStrike" cap="none">
                <a:solidFill>
                  <a:schemeClr val="dk1"/>
                </a:solidFill>
                <a:latin typeface="Roboto"/>
                <a:ea typeface="Roboto"/>
                <a:cs typeface="Roboto"/>
                <a:sym typeface="Roboto"/>
              </a:defRPr>
            </a:lvl8pPr>
            <a:lvl9pPr marL="4114800" marR="0" lvl="8" indent="-342900" algn="l">
              <a:spcBef>
                <a:spcPts val="180"/>
              </a:spcBef>
              <a:spcAft>
                <a:spcPts val="0"/>
              </a:spcAft>
              <a:buClr>
                <a:schemeClr val="accent1"/>
              </a:buClr>
              <a:buSzPts val="1800"/>
              <a:buFont typeface="Roboto"/>
              <a:buChar char="­"/>
              <a:defRPr sz="1800" i="0" u="none" strike="noStrike" cap="none">
                <a:solidFill>
                  <a:schemeClr val="dk1"/>
                </a:solidFill>
                <a:latin typeface="Roboto"/>
                <a:ea typeface="Roboto"/>
                <a:cs typeface="Roboto"/>
                <a:sym typeface="Roboto"/>
              </a:defRPr>
            </a:lvl9pPr>
          </a:lstStyle>
          <a:p>
            <a:endParaRPr/>
          </a:p>
        </p:txBody>
      </p:sp>
      <p:sp>
        <p:nvSpPr>
          <p:cNvPr id="1433" name="Google Shape;1433;p252"/>
          <p:cNvSpPr txBox="1">
            <a:spLocks noGrp="1"/>
          </p:cNvSpPr>
          <p:nvPr>
            <p:ph type="title"/>
          </p:nvPr>
        </p:nvSpPr>
        <p:spPr>
          <a:xfrm>
            <a:off x="693223" y="667512"/>
            <a:ext cx="4508100" cy="514500"/>
          </a:xfrm>
          <a:prstGeom prst="rect">
            <a:avLst/>
          </a:prstGeom>
          <a:noFill/>
          <a:ln>
            <a:noFill/>
          </a:ln>
        </p:spPr>
        <p:txBody>
          <a:bodyPr spcFirstLastPara="1" wrap="square" lIns="0" tIns="0" rIns="0" bIns="0" anchor="t" anchorCtr="0">
            <a:noAutofit/>
          </a:bodyPr>
          <a:lstStyle>
            <a:lvl1pPr marR="0" lvl="0" algn="l">
              <a:lnSpc>
                <a:spcPct val="80000"/>
              </a:lnSpc>
              <a:spcBef>
                <a:spcPts val="0"/>
              </a:spcBef>
              <a:spcAft>
                <a:spcPts val="0"/>
              </a:spcAft>
              <a:buSzPts val="1400"/>
              <a:buNone/>
              <a:defRPr sz="2700" b="0" i="0" u="none" strike="noStrike" cap="none">
                <a:solidFill>
                  <a:schemeClr val="dk1"/>
                </a:solidFill>
                <a:latin typeface="Times"/>
                <a:ea typeface="Times"/>
                <a:cs typeface="Times"/>
                <a:sym typeface="Times"/>
              </a:defRPr>
            </a:lvl1pPr>
            <a:lvl2pPr marR="0" lvl="1" algn="l">
              <a:lnSpc>
                <a:spcPct val="85000"/>
              </a:lnSpc>
              <a:spcBef>
                <a:spcPts val="0"/>
              </a:spcBef>
              <a:spcAft>
                <a:spcPts val="0"/>
              </a:spcAft>
              <a:buSzPts val="1400"/>
              <a:buNone/>
              <a:defRPr sz="2800" b="1" i="0" u="none" strike="noStrike" cap="none">
                <a:solidFill>
                  <a:schemeClr val="dk1"/>
                </a:solidFill>
                <a:latin typeface="Arial"/>
                <a:ea typeface="Arial"/>
                <a:cs typeface="Arial"/>
                <a:sym typeface="Arial"/>
              </a:defRPr>
            </a:lvl2pPr>
            <a:lvl3pPr marR="0" lvl="2" algn="l">
              <a:lnSpc>
                <a:spcPct val="85000"/>
              </a:lnSpc>
              <a:spcBef>
                <a:spcPts val="0"/>
              </a:spcBef>
              <a:spcAft>
                <a:spcPts val="0"/>
              </a:spcAft>
              <a:buSzPts val="1400"/>
              <a:buNone/>
              <a:defRPr sz="2800" b="1" i="0" u="none" strike="noStrike" cap="none">
                <a:solidFill>
                  <a:schemeClr val="dk1"/>
                </a:solidFill>
                <a:latin typeface="Arial"/>
                <a:ea typeface="Arial"/>
                <a:cs typeface="Arial"/>
                <a:sym typeface="Arial"/>
              </a:defRPr>
            </a:lvl3pPr>
            <a:lvl4pPr marR="0" lvl="3" algn="l">
              <a:lnSpc>
                <a:spcPct val="85000"/>
              </a:lnSpc>
              <a:spcBef>
                <a:spcPts val="0"/>
              </a:spcBef>
              <a:spcAft>
                <a:spcPts val="0"/>
              </a:spcAft>
              <a:buSzPts val="1400"/>
              <a:buNone/>
              <a:defRPr sz="2800" b="1" i="0" u="none" strike="noStrike" cap="none">
                <a:solidFill>
                  <a:schemeClr val="dk1"/>
                </a:solidFill>
                <a:latin typeface="Arial"/>
                <a:ea typeface="Arial"/>
                <a:cs typeface="Arial"/>
                <a:sym typeface="Arial"/>
              </a:defRPr>
            </a:lvl4pPr>
            <a:lvl5pPr marR="0" lvl="4" algn="l">
              <a:lnSpc>
                <a:spcPct val="85000"/>
              </a:lnSpc>
              <a:spcBef>
                <a:spcPts val="0"/>
              </a:spcBef>
              <a:spcAft>
                <a:spcPts val="0"/>
              </a:spcAft>
              <a:buSzPts val="1400"/>
              <a:buNone/>
              <a:defRPr sz="2800" b="1" i="0" u="none" strike="noStrike" cap="none">
                <a:solidFill>
                  <a:schemeClr val="dk1"/>
                </a:solidFill>
                <a:latin typeface="Arial"/>
                <a:ea typeface="Arial"/>
                <a:cs typeface="Arial"/>
                <a:sym typeface="Arial"/>
              </a:defRPr>
            </a:lvl5pPr>
            <a:lvl6pPr marR="0" lvl="5" algn="l">
              <a:lnSpc>
                <a:spcPct val="85000"/>
              </a:lnSpc>
              <a:spcBef>
                <a:spcPts val="0"/>
              </a:spcBef>
              <a:spcAft>
                <a:spcPts val="0"/>
              </a:spcAft>
              <a:buSzPts val="1400"/>
              <a:buNone/>
              <a:defRPr sz="2800" b="1" i="0" u="none" strike="noStrike" cap="none">
                <a:solidFill>
                  <a:schemeClr val="dk1"/>
                </a:solidFill>
                <a:latin typeface="Arial"/>
                <a:ea typeface="Arial"/>
                <a:cs typeface="Arial"/>
                <a:sym typeface="Arial"/>
              </a:defRPr>
            </a:lvl6pPr>
            <a:lvl7pPr marR="0" lvl="6" algn="l">
              <a:lnSpc>
                <a:spcPct val="85000"/>
              </a:lnSpc>
              <a:spcBef>
                <a:spcPts val="0"/>
              </a:spcBef>
              <a:spcAft>
                <a:spcPts val="0"/>
              </a:spcAft>
              <a:buSzPts val="1400"/>
              <a:buNone/>
              <a:defRPr sz="2800" b="1" i="0" u="none" strike="noStrike" cap="none">
                <a:solidFill>
                  <a:schemeClr val="dk1"/>
                </a:solidFill>
                <a:latin typeface="Arial"/>
                <a:ea typeface="Arial"/>
                <a:cs typeface="Arial"/>
                <a:sym typeface="Arial"/>
              </a:defRPr>
            </a:lvl7pPr>
            <a:lvl8pPr marR="0" lvl="7" algn="l">
              <a:lnSpc>
                <a:spcPct val="85000"/>
              </a:lnSpc>
              <a:spcBef>
                <a:spcPts val="0"/>
              </a:spcBef>
              <a:spcAft>
                <a:spcPts val="0"/>
              </a:spcAft>
              <a:buSzPts val="1400"/>
              <a:buNone/>
              <a:defRPr sz="2800" b="1" i="0" u="none" strike="noStrike" cap="none">
                <a:solidFill>
                  <a:schemeClr val="dk1"/>
                </a:solidFill>
                <a:latin typeface="Arial"/>
                <a:ea typeface="Arial"/>
                <a:cs typeface="Arial"/>
                <a:sym typeface="Arial"/>
              </a:defRPr>
            </a:lvl8pPr>
            <a:lvl9pPr marR="0" lvl="8" algn="l">
              <a:lnSpc>
                <a:spcPct val="85000"/>
              </a:lnSpc>
              <a:spcBef>
                <a:spcPts val="0"/>
              </a:spcBef>
              <a:spcAft>
                <a:spcPts val="0"/>
              </a:spcAft>
              <a:buSzPts val="1400"/>
              <a:buNone/>
              <a:defRPr sz="2800" b="1"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 id="2147483929" r:id="rId36"/>
    <p:sldLayoutId id="2147483930" r:id="rId37"/>
    <p:sldLayoutId id="2147483931" r:id="rId38"/>
    <p:sldLayoutId id="2147483932" r:id="rId39"/>
    <p:sldLayoutId id="2147483933" r:id="rId40"/>
    <p:sldLayoutId id="2147483934" r:id="rId41"/>
    <p:sldLayoutId id="2147483935" r:id="rId42"/>
    <p:sldLayoutId id="2147483936" r:id="rId43"/>
    <p:sldLayoutId id="2147483937" r:id="rId44"/>
    <p:sldLayoutId id="2147483938" r:id="rId45"/>
    <p:sldLayoutId id="2147483939" r:id="rId46"/>
    <p:sldLayoutId id="2147483940" r:id="rId47"/>
    <p:sldLayoutId id="2147483941" r:id="rId48"/>
    <p:sldLayoutId id="2147483942" r:id="rId49"/>
    <p:sldLayoutId id="2147483943" r:id="rId50"/>
    <p:sldLayoutId id="2147483944" r:id="rId51"/>
    <p:sldLayoutId id="2147483945" r:id="rId52"/>
    <p:sldLayoutId id="2147483946" r:id="rId53"/>
    <p:sldLayoutId id="2147483947" r:id="rId54"/>
    <p:sldLayoutId id="2147483948" r:id="rId55"/>
    <p:sldLayoutId id="2147483949" r:id="rId56"/>
    <p:sldLayoutId id="2147483950" r:id="rId57"/>
    <p:sldLayoutId id="2147483951" r:id="rId58"/>
    <p:sldLayoutId id="2147483952" r:id="rId59"/>
    <p:sldLayoutId id="2147483953" r:id="rId60"/>
    <p:sldLayoutId id="2147483954" r:id="rId61"/>
    <p:sldLayoutId id="2147483955" r:id="rId62"/>
    <p:sldLayoutId id="2147483956" r:id="rId63"/>
    <p:sldLayoutId id="2147483957" r:id="rId6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3">
          <p15:clr>
            <a:srgbClr val="F26B43"/>
          </p15:clr>
        </p15:guide>
        <p15:guide id="2" pos="886">
          <p15:clr>
            <a:srgbClr val="F26B43"/>
          </p15:clr>
        </p15:guide>
        <p15:guide id="3" pos="1329">
          <p15:clr>
            <a:srgbClr val="F26B43"/>
          </p15:clr>
        </p15:guide>
        <p15:guide id="4" pos="1772">
          <p15:clr>
            <a:srgbClr val="F26B43"/>
          </p15:clr>
        </p15:guide>
        <p15:guide id="5" pos="2215">
          <p15:clr>
            <a:srgbClr val="F26B43"/>
          </p15:clr>
        </p15:guide>
        <p15:guide id="6" pos="2658">
          <p15:clr>
            <a:srgbClr val="F26B43"/>
          </p15:clr>
        </p15:guide>
        <p15:guide id="7" pos="3101">
          <p15:clr>
            <a:srgbClr val="F26B43"/>
          </p15:clr>
        </p15:guide>
        <p15:guide id="8" pos="3544">
          <p15:clr>
            <a:srgbClr val="F26B43"/>
          </p15:clr>
        </p15:guide>
        <p15:guide id="9" pos="3987">
          <p15:clr>
            <a:srgbClr val="F26B43"/>
          </p15:clr>
        </p15:guide>
        <p15:guide id="10" pos="4430">
          <p15:clr>
            <a:srgbClr val="F26B43"/>
          </p15:clr>
        </p15:guide>
        <p15:guide id="11" pos="4873">
          <p15:clr>
            <a:srgbClr val="F26B43"/>
          </p15:clr>
        </p15:guide>
        <p15:guide id="12" pos="5316">
          <p15:clr>
            <a:srgbClr val="F26B43"/>
          </p15:clr>
        </p15:guide>
        <p15:guide id="13" orient="horz" pos="2808">
          <p15:clr>
            <a:srgbClr val="F26B43"/>
          </p15:clr>
        </p15:guide>
        <p15:guide id="14" orient="horz" pos="4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8.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42.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42.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42.xml"/></Relationships>
</file>

<file path=ppt/slides/_rels/slide1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146.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6.xml"/><Relationship Id="rId1" Type="http://schemas.openxmlformats.org/officeDocument/2006/relationships/slideLayout" Target="../slideLayouts/slideLayout144.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7.xml"/><Relationship Id="rId1" Type="http://schemas.openxmlformats.org/officeDocument/2006/relationships/slideLayout" Target="../slideLayouts/slideLayout147.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8.xml"/><Relationship Id="rId1" Type="http://schemas.openxmlformats.org/officeDocument/2006/relationships/slideLayout" Target="../slideLayouts/slideLayout144.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hyperlink" Target="http://172.28.147.164:8080/_upload/" TargetMode="External"/><Relationship Id="rId2" Type="http://schemas.openxmlformats.org/officeDocument/2006/relationships/notesSlide" Target="../notesSlides/notesSlide19.xml"/><Relationship Id="rId1" Type="http://schemas.openxmlformats.org/officeDocument/2006/relationships/slideLayout" Target="../slideLayouts/slideLayout145.xml"/><Relationship Id="rId5" Type="http://schemas.openxmlformats.org/officeDocument/2006/relationships/image" Target="../media/image66.png"/><Relationship Id="rId4" Type="http://schemas.openxmlformats.org/officeDocument/2006/relationships/image" Target="../media/image6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23.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53.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hyperlink" Target="https://www.jstor.org/site/artstor/open-wellcome-collection" TargetMode="External"/><Relationship Id="rId2" Type="http://schemas.openxmlformats.org/officeDocument/2006/relationships/notesSlide" Target="../notesSlides/notesSlide3.xml"/><Relationship Id="rId1" Type="http://schemas.openxmlformats.org/officeDocument/2006/relationships/slideLayout" Target="../slideLayouts/slideLayout118.xm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48.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34.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8.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Google Shape;1810;p317"/>
          <p:cNvSpPr txBox="1">
            <a:spLocks noGrp="1"/>
          </p:cNvSpPr>
          <p:nvPr>
            <p:ph type="title"/>
          </p:nvPr>
        </p:nvSpPr>
        <p:spPr>
          <a:xfrm>
            <a:off x="703275" y="1903625"/>
            <a:ext cx="6961800" cy="52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5000"/>
              <a:buNone/>
            </a:pPr>
            <a:r>
              <a:rPr lang="en-US" sz="3700"/>
              <a:t>Breaking through the backlog!</a:t>
            </a:r>
            <a:br>
              <a:rPr lang="en-US" sz="3700"/>
            </a:br>
            <a:r>
              <a:rPr lang="en-US" sz="2700">
                <a:latin typeface="Roboto"/>
                <a:ea typeface="Roboto"/>
                <a:cs typeface="Roboto"/>
                <a:sym typeface="Roboto"/>
              </a:rPr>
              <a:t>Exploring tech-driven solutions for digital collections stewardship</a:t>
            </a:r>
            <a:endParaRPr sz="2700">
              <a:latin typeface="Roboto"/>
              <a:ea typeface="Roboto"/>
              <a:cs typeface="Roboto"/>
              <a:sym typeface="Roboto"/>
            </a:endParaRPr>
          </a:p>
        </p:txBody>
      </p:sp>
      <p:sp>
        <p:nvSpPr>
          <p:cNvPr id="1811" name="Google Shape;1811;p317"/>
          <p:cNvSpPr txBox="1"/>
          <p:nvPr/>
        </p:nvSpPr>
        <p:spPr>
          <a:xfrm>
            <a:off x="703275" y="3537792"/>
            <a:ext cx="6779400" cy="5310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Clr>
                <a:schemeClr val="dk1"/>
              </a:buClr>
              <a:buSzPts val="5000"/>
              <a:buFont typeface="Arial"/>
              <a:buNone/>
            </a:pPr>
            <a:r>
              <a:rPr lang="en-US" sz="2800">
                <a:solidFill>
                  <a:schemeClr val="lt1"/>
                </a:solidFill>
                <a:latin typeface="Roboto Light"/>
                <a:ea typeface="Roboto Light"/>
                <a:cs typeface="Roboto Light"/>
                <a:sym typeface="Roboto Light"/>
              </a:rPr>
              <a:t>PULINET 2025</a:t>
            </a:r>
            <a:endParaRPr sz="100">
              <a:latin typeface="Roboto Light"/>
              <a:ea typeface="Roboto Light"/>
              <a:cs typeface="Roboto Light"/>
              <a:sym typeface="Roboto Light"/>
            </a:endParaRPr>
          </a:p>
        </p:txBody>
      </p:sp>
      <p:sp>
        <p:nvSpPr>
          <p:cNvPr id="1812" name="Google Shape;1812;p317"/>
          <p:cNvSpPr txBox="1"/>
          <p:nvPr/>
        </p:nvSpPr>
        <p:spPr>
          <a:xfrm>
            <a:off x="703273" y="4115242"/>
            <a:ext cx="7198800" cy="55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FFFFFF"/>
                </a:solidFill>
                <a:latin typeface="Roboto"/>
                <a:ea typeface="Roboto"/>
                <a:cs typeface="Roboto"/>
                <a:sym typeface="Roboto"/>
              </a:rPr>
              <a:t>Javanica Curry </a:t>
            </a:r>
            <a:endParaRPr sz="1200">
              <a:solidFill>
                <a:srgbClr val="FFFFFF"/>
              </a:solidFill>
              <a:latin typeface="Roboto"/>
              <a:ea typeface="Roboto"/>
              <a:cs typeface="Roboto"/>
              <a:sym typeface="Roboto"/>
            </a:endParaRPr>
          </a:p>
          <a:p>
            <a:pPr marL="0" lvl="0" indent="0" algn="l" rtl="0">
              <a:spcBef>
                <a:spcPts val="0"/>
              </a:spcBef>
              <a:spcAft>
                <a:spcPts val="0"/>
              </a:spcAft>
              <a:buNone/>
            </a:pPr>
            <a:r>
              <a:rPr lang="en-US" sz="1200">
                <a:solidFill>
                  <a:srgbClr val="FFFFFF"/>
                </a:solidFill>
                <a:latin typeface="Roboto"/>
                <a:ea typeface="Roboto"/>
                <a:cs typeface="Roboto"/>
                <a:sym typeface="Roboto"/>
              </a:rPr>
              <a:t>Sr. Director Institutional Development and Strategic Partnerships</a:t>
            </a:r>
            <a:endParaRPr sz="1200">
              <a:solidFill>
                <a:srgbClr val="FFFFFF"/>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3"/>
        <p:cNvGrpSpPr/>
        <p:nvPr/>
      </p:nvGrpSpPr>
      <p:grpSpPr>
        <a:xfrm>
          <a:off x="0" y="0"/>
          <a:ext cx="0" cy="0"/>
          <a:chOff x="0" y="0"/>
          <a:chExt cx="0" cy="0"/>
        </a:xfrm>
      </p:grpSpPr>
      <p:sp>
        <p:nvSpPr>
          <p:cNvPr id="2004" name="Google Shape;2004;p326"/>
          <p:cNvSpPr txBox="1">
            <a:spLocks noGrp="1"/>
          </p:cNvSpPr>
          <p:nvPr>
            <p:ph type="title"/>
          </p:nvPr>
        </p:nvSpPr>
        <p:spPr>
          <a:xfrm>
            <a:off x="693226" y="667500"/>
            <a:ext cx="7385700" cy="514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US"/>
              <a:t>Infrastructure Services</a:t>
            </a:r>
            <a:endParaRPr/>
          </a:p>
        </p:txBody>
      </p:sp>
      <p:sp>
        <p:nvSpPr>
          <p:cNvPr id="2005" name="Google Shape;2005;p326"/>
          <p:cNvSpPr txBox="1">
            <a:spLocks noGrp="1"/>
          </p:cNvSpPr>
          <p:nvPr>
            <p:ph type="sldNum" idx="12"/>
          </p:nvPr>
        </p:nvSpPr>
        <p:spPr>
          <a:xfrm>
            <a:off x="7991856" y="459943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2006" name="Google Shape;2006;p326"/>
          <p:cNvSpPr txBox="1">
            <a:spLocks noGrp="1"/>
          </p:cNvSpPr>
          <p:nvPr>
            <p:ph type="body" idx="4294967295"/>
          </p:nvPr>
        </p:nvSpPr>
        <p:spPr>
          <a:xfrm>
            <a:off x="693225" y="2075025"/>
            <a:ext cx="2347200" cy="7266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US" sz="5500">
                <a:solidFill>
                  <a:schemeClr val="accent1"/>
                </a:solidFill>
                <a:latin typeface="Times"/>
                <a:ea typeface="Times"/>
                <a:cs typeface="Times"/>
                <a:sym typeface="Times"/>
              </a:rPr>
              <a:t>300+</a:t>
            </a:r>
            <a:endParaRPr sz="5500">
              <a:solidFill>
                <a:schemeClr val="accent1"/>
              </a:solidFill>
              <a:latin typeface="Times"/>
              <a:ea typeface="Times"/>
              <a:cs typeface="Times"/>
              <a:sym typeface="Times"/>
            </a:endParaRPr>
          </a:p>
        </p:txBody>
      </p:sp>
      <p:sp>
        <p:nvSpPr>
          <p:cNvPr id="2007" name="Google Shape;2007;p326"/>
          <p:cNvSpPr txBox="1">
            <a:spLocks noGrp="1"/>
          </p:cNvSpPr>
          <p:nvPr>
            <p:ph type="body" idx="4294967295"/>
          </p:nvPr>
        </p:nvSpPr>
        <p:spPr>
          <a:xfrm>
            <a:off x="693225" y="2823000"/>
            <a:ext cx="2360400" cy="6435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None/>
            </a:pPr>
            <a:r>
              <a:rPr lang="en-US" sz="1400"/>
              <a:t>Total participants </a:t>
            </a:r>
            <a:br>
              <a:rPr lang="en-US" sz="1400"/>
            </a:br>
            <a:r>
              <a:rPr lang="en-US" sz="1400"/>
              <a:t>(Forum, Shared Collections, Preserved Collections)</a:t>
            </a:r>
            <a:endParaRPr sz="1400"/>
          </a:p>
        </p:txBody>
      </p:sp>
      <p:sp>
        <p:nvSpPr>
          <p:cNvPr id="2008" name="Google Shape;2008;p326"/>
          <p:cNvSpPr txBox="1">
            <a:spLocks noGrp="1"/>
          </p:cNvSpPr>
          <p:nvPr>
            <p:ph type="body" idx="4294967295"/>
          </p:nvPr>
        </p:nvSpPr>
        <p:spPr>
          <a:xfrm>
            <a:off x="3706600" y="2145975"/>
            <a:ext cx="2347200" cy="6435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US" sz="5000">
                <a:solidFill>
                  <a:schemeClr val="accent1"/>
                </a:solidFill>
                <a:latin typeface="Times"/>
                <a:ea typeface="Times"/>
                <a:cs typeface="Times"/>
                <a:sym typeface="Times"/>
              </a:rPr>
              <a:t>2,400+</a:t>
            </a:r>
            <a:endParaRPr sz="5000">
              <a:solidFill>
                <a:schemeClr val="accent1"/>
              </a:solidFill>
              <a:latin typeface="Times"/>
              <a:ea typeface="Times"/>
              <a:cs typeface="Times"/>
              <a:sym typeface="Times"/>
            </a:endParaRPr>
          </a:p>
        </p:txBody>
      </p:sp>
      <p:sp>
        <p:nvSpPr>
          <p:cNvPr id="2009" name="Google Shape;2009;p326"/>
          <p:cNvSpPr txBox="1">
            <a:spLocks noGrp="1"/>
          </p:cNvSpPr>
          <p:nvPr>
            <p:ph type="body" idx="4294967295"/>
          </p:nvPr>
        </p:nvSpPr>
        <p:spPr>
          <a:xfrm>
            <a:off x="3706600" y="2823000"/>
            <a:ext cx="2347200" cy="4200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None/>
            </a:pPr>
            <a:r>
              <a:rPr lang="en-US" sz="1400"/>
              <a:t>Collections shared </a:t>
            </a:r>
            <a:br>
              <a:rPr lang="en-US" sz="1400"/>
            </a:br>
            <a:r>
              <a:rPr lang="en-US" sz="1400"/>
              <a:t>on the JSTOR platform</a:t>
            </a:r>
            <a:endParaRPr sz="1400"/>
          </a:p>
        </p:txBody>
      </p:sp>
      <p:sp>
        <p:nvSpPr>
          <p:cNvPr id="2010" name="Google Shape;2010;p326"/>
          <p:cNvSpPr txBox="1">
            <a:spLocks noGrp="1"/>
          </p:cNvSpPr>
          <p:nvPr>
            <p:ph type="body" idx="4294967295"/>
          </p:nvPr>
        </p:nvSpPr>
        <p:spPr>
          <a:xfrm>
            <a:off x="6706775" y="2034125"/>
            <a:ext cx="2132400" cy="7827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US" sz="5500">
                <a:solidFill>
                  <a:schemeClr val="accent1"/>
                </a:solidFill>
                <a:latin typeface="Times"/>
                <a:ea typeface="Times"/>
                <a:cs typeface="Times"/>
                <a:sym typeface="Times"/>
              </a:rPr>
              <a:t>3.3M</a:t>
            </a:r>
            <a:endParaRPr sz="5500">
              <a:solidFill>
                <a:schemeClr val="accent1"/>
              </a:solidFill>
              <a:latin typeface="Times"/>
              <a:ea typeface="Times"/>
              <a:cs typeface="Times"/>
              <a:sym typeface="Times"/>
            </a:endParaRPr>
          </a:p>
        </p:txBody>
      </p:sp>
      <p:sp>
        <p:nvSpPr>
          <p:cNvPr id="2011" name="Google Shape;2011;p326"/>
          <p:cNvSpPr txBox="1">
            <a:spLocks noGrp="1"/>
          </p:cNvSpPr>
          <p:nvPr>
            <p:ph type="body" idx="4294967295"/>
          </p:nvPr>
        </p:nvSpPr>
        <p:spPr>
          <a:xfrm>
            <a:off x="6706775" y="2823000"/>
            <a:ext cx="2347200" cy="5145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None/>
            </a:pPr>
            <a:r>
              <a:rPr lang="en-US" sz="1400"/>
              <a:t>Item requests </a:t>
            </a:r>
            <a:endParaRPr sz="1400"/>
          </a:p>
          <a:p>
            <a:pPr marL="0" lvl="0" indent="0" algn="l" rtl="0">
              <a:lnSpc>
                <a:spcPct val="95000"/>
              </a:lnSpc>
              <a:spcBef>
                <a:spcPts val="0"/>
              </a:spcBef>
              <a:spcAft>
                <a:spcPts val="0"/>
              </a:spcAft>
              <a:buNone/>
            </a:pPr>
            <a:r>
              <a:rPr lang="en-US" sz="1400"/>
              <a:t>13% year over </a:t>
            </a:r>
            <a:br>
              <a:rPr lang="en-US" sz="1400"/>
            </a:br>
            <a:r>
              <a:rPr lang="en-US" sz="1400"/>
              <a:t>year increase</a:t>
            </a:r>
            <a:endParaRPr sz="1200"/>
          </a:p>
        </p:txBody>
      </p:sp>
      <p:grpSp>
        <p:nvGrpSpPr>
          <p:cNvPr id="2012" name="Google Shape;2012;p326"/>
          <p:cNvGrpSpPr/>
          <p:nvPr/>
        </p:nvGrpSpPr>
        <p:grpSpPr>
          <a:xfrm>
            <a:off x="6706514" y="1482350"/>
            <a:ext cx="1454937" cy="363639"/>
            <a:chOff x="6706775" y="1443625"/>
            <a:chExt cx="1609800" cy="402300"/>
          </a:xfrm>
        </p:grpSpPr>
        <p:cxnSp>
          <p:nvCxnSpPr>
            <p:cNvPr id="2013" name="Google Shape;2013;p326"/>
            <p:cNvCxnSpPr/>
            <p:nvPr/>
          </p:nvCxnSpPr>
          <p:spPr>
            <a:xfrm rot="10800000" flipH="1">
              <a:off x="6706775" y="1447725"/>
              <a:ext cx="1609800" cy="377400"/>
            </a:xfrm>
            <a:prstGeom prst="straightConnector1">
              <a:avLst/>
            </a:prstGeom>
            <a:noFill/>
            <a:ln w="9525" cap="flat" cmpd="sng">
              <a:solidFill>
                <a:schemeClr val="accent1"/>
              </a:solidFill>
              <a:prstDash val="solid"/>
              <a:round/>
              <a:headEnd type="none" w="med" len="med"/>
              <a:tailEnd type="triangle" w="med" len="med"/>
            </a:ln>
          </p:spPr>
        </p:cxnSp>
        <p:cxnSp>
          <p:nvCxnSpPr>
            <p:cNvPr id="2014" name="Google Shape;2014;p326"/>
            <p:cNvCxnSpPr/>
            <p:nvPr/>
          </p:nvCxnSpPr>
          <p:spPr>
            <a:xfrm>
              <a:off x="6706775" y="1443625"/>
              <a:ext cx="0" cy="402300"/>
            </a:xfrm>
            <a:prstGeom prst="straightConnector1">
              <a:avLst/>
            </a:prstGeom>
            <a:noFill/>
            <a:ln w="9525" cap="flat" cmpd="sng">
              <a:solidFill>
                <a:srgbClr val="9E9E9E"/>
              </a:solidFill>
              <a:prstDash val="solid"/>
              <a:round/>
              <a:headEnd type="none" w="med" len="med"/>
              <a:tailEnd type="none" w="med" len="med"/>
            </a:ln>
          </p:spPr>
        </p:cxnSp>
        <p:cxnSp>
          <p:nvCxnSpPr>
            <p:cNvPr id="2015" name="Google Shape;2015;p326"/>
            <p:cNvCxnSpPr/>
            <p:nvPr/>
          </p:nvCxnSpPr>
          <p:spPr>
            <a:xfrm>
              <a:off x="6706775" y="1845725"/>
              <a:ext cx="1558500" cy="0"/>
            </a:xfrm>
            <a:prstGeom prst="straightConnector1">
              <a:avLst/>
            </a:prstGeom>
            <a:noFill/>
            <a:ln w="9525" cap="flat" cmpd="sng">
              <a:solidFill>
                <a:srgbClr val="9E9E9E"/>
              </a:solidFill>
              <a:prstDash val="solid"/>
              <a:round/>
              <a:headEnd type="none" w="med" len="med"/>
              <a:tailEnd type="none" w="med" len="med"/>
            </a:ln>
          </p:spPr>
        </p:cxnSp>
      </p:grpSp>
      <p:sp>
        <p:nvSpPr>
          <p:cNvPr id="2016" name="Google Shape;2016;p326"/>
          <p:cNvSpPr txBox="1"/>
          <p:nvPr/>
        </p:nvSpPr>
        <p:spPr>
          <a:xfrm>
            <a:off x="620173" y="4457710"/>
            <a:ext cx="7198800" cy="31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chemeClr val="dk1"/>
                </a:solidFill>
                <a:latin typeface="Roboto"/>
                <a:ea typeface="Roboto"/>
                <a:cs typeface="Roboto"/>
                <a:sym typeface="Roboto"/>
              </a:rPr>
              <a:t>Stats are as of 27 Oct 2024</a:t>
            </a:r>
            <a:endParaRPr sz="900">
              <a:solidFill>
                <a:schemeClr val="dk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pic>
        <p:nvPicPr>
          <p:cNvPr id="2021" name="Google Shape;2021;p327"/>
          <p:cNvPicPr preferRelativeResize="0"/>
          <p:nvPr/>
        </p:nvPicPr>
        <p:blipFill>
          <a:blip r:embed="rId3">
            <a:alphaModFix/>
          </a:blip>
          <a:stretch>
            <a:fillRect/>
          </a:stretch>
        </p:blipFill>
        <p:spPr>
          <a:xfrm>
            <a:off x="0" y="0"/>
            <a:ext cx="9191900" cy="5156900"/>
          </a:xfrm>
          <a:prstGeom prst="rect">
            <a:avLst/>
          </a:prstGeom>
          <a:noFill/>
          <a:ln>
            <a:noFill/>
          </a:ln>
        </p:spPr>
      </p:pic>
      <p:sp>
        <p:nvSpPr>
          <p:cNvPr id="2022" name="Google Shape;2022;p327"/>
          <p:cNvSpPr txBox="1"/>
          <p:nvPr/>
        </p:nvSpPr>
        <p:spPr>
          <a:xfrm>
            <a:off x="728100" y="1569200"/>
            <a:ext cx="7687800" cy="20220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Clr>
                <a:schemeClr val="dk1"/>
              </a:buClr>
              <a:buSzPts val="1100"/>
              <a:buFont typeface="Arial"/>
              <a:buNone/>
            </a:pPr>
            <a:r>
              <a:rPr lang="en-US" sz="5000">
                <a:solidFill>
                  <a:schemeClr val="lt1"/>
                </a:solidFill>
                <a:latin typeface="Times"/>
                <a:ea typeface="Times"/>
                <a:cs typeface="Times"/>
                <a:sym typeface="Times"/>
              </a:rPr>
              <a:t>JSTOR’s Collections Processing Prototype </a:t>
            </a:r>
            <a:endParaRPr sz="5000">
              <a:solidFill>
                <a:schemeClr val="lt1"/>
              </a:solidFill>
              <a:latin typeface="Times"/>
              <a:ea typeface="Times"/>
              <a:cs typeface="Times"/>
              <a:sym typeface="Times"/>
            </a:endParaRPr>
          </a:p>
          <a:p>
            <a:pPr marL="0" lvl="0" indent="0" algn="l" rtl="0">
              <a:lnSpc>
                <a:spcPct val="80000"/>
              </a:lnSpc>
              <a:spcBef>
                <a:spcPts val="0"/>
              </a:spcBef>
              <a:spcAft>
                <a:spcPts val="0"/>
              </a:spcAft>
              <a:buClr>
                <a:schemeClr val="dk1"/>
              </a:buClr>
              <a:buSzPts val="1100"/>
              <a:buFont typeface="Arial"/>
              <a:buNone/>
            </a:pPr>
            <a:endParaRPr sz="1800">
              <a:solidFill>
                <a:schemeClr val="lt1"/>
              </a:solidFill>
              <a:latin typeface="Times"/>
              <a:ea typeface="Times"/>
              <a:cs typeface="Times"/>
              <a:sym typeface="Times"/>
            </a:endParaRPr>
          </a:p>
          <a:p>
            <a:pPr marL="0" lvl="0" indent="0" algn="l" rtl="0">
              <a:lnSpc>
                <a:spcPct val="100000"/>
              </a:lnSpc>
              <a:spcBef>
                <a:spcPts val="0"/>
              </a:spcBef>
              <a:spcAft>
                <a:spcPts val="0"/>
              </a:spcAft>
              <a:buClr>
                <a:schemeClr val="dk1"/>
              </a:buClr>
              <a:buSzPts val="1100"/>
              <a:buFont typeface="Arial"/>
              <a:buNone/>
            </a:pPr>
            <a:r>
              <a:rPr lang="en-US" sz="2500">
                <a:solidFill>
                  <a:schemeClr val="lt1"/>
                </a:solidFill>
                <a:latin typeface="Times"/>
                <a:ea typeface="Times"/>
                <a:cs typeface="Times"/>
                <a:sym typeface="Times"/>
              </a:rPr>
              <a:t>Understand and describe your digitized special collections </a:t>
            </a:r>
            <a:endParaRPr sz="2500">
              <a:solidFill>
                <a:schemeClr val="lt1"/>
              </a:solidFill>
              <a:latin typeface="Times"/>
              <a:ea typeface="Times"/>
              <a:cs typeface="Times"/>
              <a:sym typeface="Time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26"/>
        <p:cNvGrpSpPr/>
        <p:nvPr/>
      </p:nvGrpSpPr>
      <p:grpSpPr>
        <a:xfrm>
          <a:off x="0" y="0"/>
          <a:ext cx="0" cy="0"/>
          <a:chOff x="0" y="0"/>
          <a:chExt cx="0" cy="0"/>
        </a:xfrm>
      </p:grpSpPr>
      <p:pic>
        <p:nvPicPr>
          <p:cNvPr id="2027" name="Google Shape;2027;p328"/>
          <p:cNvPicPr preferRelativeResize="0"/>
          <p:nvPr/>
        </p:nvPicPr>
        <p:blipFill rotWithShape="1">
          <a:blip r:embed="rId3">
            <a:alphaModFix/>
          </a:blip>
          <a:srcRect t="139" r="299" b="338"/>
          <a:stretch/>
        </p:blipFill>
        <p:spPr>
          <a:xfrm>
            <a:off x="1625100" y="162200"/>
            <a:ext cx="5800499" cy="4813976"/>
          </a:xfrm>
          <a:prstGeom prst="rect">
            <a:avLst/>
          </a:prstGeom>
          <a:noFill/>
          <a:ln>
            <a:noFill/>
          </a:ln>
        </p:spPr>
      </p:pic>
      <p:sp>
        <p:nvSpPr>
          <p:cNvPr id="2028" name="Google Shape;2028;p328"/>
          <p:cNvSpPr/>
          <p:nvPr/>
        </p:nvSpPr>
        <p:spPr>
          <a:xfrm>
            <a:off x="2244450" y="249375"/>
            <a:ext cx="459600" cy="140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32"/>
        <p:cNvGrpSpPr/>
        <p:nvPr/>
      </p:nvGrpSpPr>
      <p:grpSpPr>
        <a:xfrm>
          <a:off x="0" y="0"/>
          <a:ext cx="0" cy="0"/>
          <a:chOff x="0" y="0"/>
          <a:chExt cx="0" cy="0"/>
        </a:xfrm>
      </p:grpSpPr>
      <p:pic>
        <p:nvPicPr>
          <p:cNvPr id="2033" name="Google Shape;2033;p329"/>
          <p:cNvPicPr preferRelativeResize="0"/>
          <p:nvPr/>
        </p:nvPicPr>
        <p:blipFill rotWithShape="1">
          <a:blip r:embed="rId3">
            <a:alphaModFix/>
          </a:blip>
          <a:srcRect r="259"/>
          <a:stretch/>
        </p:blipFill>
        <p:spPr>
          <a:xfrm>
            <a:off x="1590575" y="152400"/>
            <a:ext cx="5946977" cy="4838701"/>
          </a:xfrm>
          <a:prstGeom prst="rect">
            <a:avLst/>
          </a:prstGeom>
          <a:noFill/>
          <a:ln>
            <a:noFill/>
          </a:ln>
        </p:spPr>
      </p:pic>
      <p:sp>
        <p:nvSpPr>
          <p:cNvPr id="2034" name="Google Shape;2034;p329"/>
          <p:cNvSpPr/>
          <p:nvPr/>
        </p:nvSpPr>
        <p:spPr>
          <a:xfrm>
            <a:off x="2158725" y="218225"/>
            <a:ext cx="459600" cy="140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035" name="Google Shape;2035;p329"/>
          <p:cNvSpPr/>
          <p:nvPr/>
        </p:nvSpPr>
        <p:spPr>
          <a:xfrm>
            <a:off x="1905550" y="891825"/>
            <a:ext cx="2790900" cy="1037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36" name="Google Shape;2036;p329"/>
          <p:cNvSpPr/>
          <p:nvPr/>
        </p:nvSpPr>
        <p:spPr>
          <a:xfrm>
            <a:off x="1822700" y="2177725"/>
            <a:ext cx="3600900" cy="2691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37" name="Google Shape;2037;p329"/>
          <p:cNvSpPr/>
          <p:nvPr/>
        </p:nvSpPr>
        <p:spPr>
          <a:xfrm rot="5400000">
            <a:off x="4708525" y="2892775"/>
            <a:ext cx="2702700" cy="1272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3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3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41"/>
        <p:cNvGrpSpPr/>
        <p:nvPr/>
      </p:nvGrpSpPr>
      <p:grpSpPr>
        <a:xfrm>
          <a:off x="0" y="0"/>
          <a:ext cx="0" cy="0"/>
          <a:chOff x="0" y="0"/>
          <a:chExt cx="0" cy="0"/>
        </a:xfrm>
      </p:grpSpPr>
      <p:pic>
        <p:nvPicPr>
          <p:cNvPr id="2042" name="Google Shape;2042;p330"/>
          <p:cNvPicPr preferRelativeResize="0"/>
          <p:nvPr/>
        </p:nvPicPr>
        <p:blipFill rotWithShape="1">
          <a:blip r:embed="rId3">
            <a:alphaModFix/>
          </a:blip>
          <a:srcRect t="238" b="238"/>
          <a:stretch/>
        </p:blipFill>
        <p:spPr>
          <a:xfrm>
            <a:off x="1590575" y="152400"/>
            <a:ext cx="5962424" cy="4838700"/>
          </a:xfrm>
          <a:prstGeom prst="rect">
            <a:avLst/>
          </a:prstGeom>
          <a:noFill/>
          <a:ln>
            <a:noFill/>
          </a:ln>
        </p:spPr>
      </p:pic>
      <p:sp>
        <p:nvSpPr>
          <p:cNvPr id="2043" name="Google Shape;2043;p330"/>
          <p:cNvSpPr/>
          <p:nvPr/>
        </p:nvSpPr>
        <p:spPr>
          <a:xfrm>
            <a:off x="1590550" y="152325"/>
            <a:ext cx="5962500" cy="4838700"/>
          </a:xfrm>
          <a:prstGeom prst="rect">
            <a:avLst/>
          </a:prstGeom>
          <a:solidFill>
            <a:srgbClr val="999999">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2044" name="Google Shape;2044;p330"/>
          <p:cNvPicPr preferRelativeResize="0"/>
          <p:nvPr/>
        </p:nvPicPr>
        <p:blipFill rotWithShape="1">
          <a:blip r:embed="rId3">
            <a:alphaModFix/>
          </a:blip>
          <a:srcRect t="58754" b="22480"/>
          <a:stretch/>
        </p:blipFill>
        <p:spPr>
          <a:xfrm>
            <a:off x="1676500" y="1989900"/>
            <a:ext cx="7605059" cy="1163702"/>
          </a:xfrm>
          <a:prstGeom prst="rect">
            <a:avLst/>
          </a:prstGeom>
          <a:noFill/>
          <a:ln>
            <a:noFill/>
          </a:ln>
          <a:effectLst>
            <a:outerShdw blurRad="57150" dist="342900" dir="8760000" algn="bl" rotWithShape="0">
              <a:srgbClr val="000000">
                <a:alpha val="50000"/>
              </a:srgbClr>
            </a:outerShdw>
          </a:effectLst>
        </p:spPr>
      </p:pic>
      <p:pic>
        <p:nvPicPr>
          <p:cNvPr id="2045" name="Google Shape;2045;p330"/>
          <p:cNvPicPr preferRelativeResize="0"/>
          <p:nvPr/>
        </p:nvPicPr>
        <p:blipFill rotWithShape="1">
          <a:blip r:embed="rId3">
            <a:alphaModFix/>
          </a:blip>
          <a:srcRect t="37136" b="59872"/>
          <a:stretch/>
        </p:blipFill>
        <p:spPr>
          <a:xfrm>
            <a:off x="1679997" y="1830054"/>
            <a:ext cx="7605048" cy="185520"/>
          </a:xfrm>
          <a:prstGeom prst="rect">
            <a:avLst/>
          </a:prstGeom>
          <a:noFill/>
          <a:ln>
            <a:noFill/>
          </a:ln>
        </p:spPr>
      </p:pic>
      <p:sp>
        <p:nvSpPr>
          <p:cNvPr id="2046" name="Google Shape;2046;p330"/>
          <p:cNvSpPr/>
          <p:nvPr/>
        </p:nvSpPr>
        <p:spPr>
          <a:xfrm>
            <a:off x="2169850" y="222225"/>
            <a:ext cx="459600" cy="140400"/>
          </a:xfrm>
          <a:prstGeom prst="rect">
            <a:avLst/>
          </a:prstGeom>
          <a:solidFill>
            <a:srgbClr val="6D6D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2047" name="Google Shape;2047;p330"/>
          <p:cNvSpPr/>
          <p:nvPr/>
        </p:nvSpPr>
        <p:spPr>
          <a:xfrm>
            <a:off x="3377525" y="2944125"/>
            <a:ext cx="5766600" cy="435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graphicFrame>
        <p:nvGraphicFramePr>
          <p:cNvPr id="2052" name="Google Shape;2052;p331"/>
          <p:cNvGraphicFramePr/>
          <p:nvPr/>
        </p:nvGraphicFramePr>
        <p:xfrm>
          <a:off x="4479438" y="15621"/>
          <a:ext cx="3000000" cy="3000000"/>
        </p:xfrm>
        <a:graphic>
          <a:graphicData uri="http://schemas.openxmlformats.org/drawingml/2006/table">
            <a:tbl>
              <a:tblPr>
                <a:noFill/>
                <a:tableStyleId>{6BC088CF-4D6E-46F3-A761-4C96C74B4F37}</a:tableStyleId>
              </a:tblPr>
              <a:tblGrid>
                <a:gridCol w="1471725">
                  <a:extLst>
                    <a:ext uri="{9D8B030D-6E8A-4147-A177-3AD203B41FA5}">
                      <a16:colId xmlns:a16="http://schemas.microsoft.com/office/drawing/2014/main" val="20000"/>
                    </a:ext>
                  </a:extLst>
                </a:gridCol>
                <a:gridCol w="3051600">
                  <a:extLst>
                    <a:ext uri="{9D8B030D-6E8A-4147-A177-3AD203B41FA5}">
                      <a16:colId xmlns:a16="http://schemas.microsoft.com/office/drawing/2014/main" val="20001"/>
                    </a:ext>
                  </a:extLst>
                </a:gridCol>
              </a:tblGrid>
              <a:tr h="398200">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Creator</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Clr>
                          <a:schemeClr val="dk1"/>
                        </a:buClr>
                        <a:buSzPts val="1100"/>
                        <a:buFont typeface="Arial"/>
                        <a:buNone/>
                      </a:pPr>
                      <a:r>
                        <a:rPr lang="en-US" sz="1000">
                          <a:solidFill>
                            <a:srgbClr val="212529"/>
                          </a:solidFill>
                          <a:highlight>
                            <a:srgbClr val="FFFFFF"/>
                          </a:highlight>
                          <a:latin typeface="Roboto"/>
                          <a:ea typeface="Roboto"/>
                          <a:cs typeface="Roboto"/>
                          <a:sym typeface="Roboto"/>
                        </a:rPr>
                        <a:t>Baylor University</a:t>
                      </a:r>
                      <a:endParaRPr sz="1000">
                        <a:solidFill>
                          <a:srgbClr val="2125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None/>
                      </a:pPr>
                      <a:r>
                        <a:rPr lang="en-US" sz="850">
                          <a:solidFill>
                            <a:srgbClr val="999999"/>
                          </a:solidFill>
                          <a:highlight>
                            <a:srgbClr val="FFFFFF"/>
                          </a:highlight>
                          <a:latin typeface="Roboto"/>
                          <a:ea typeface="Roboto"/>
                          <a:cs typeface="Roboto"/>
                          <a:sym typeface="Roboto"/>
                        </a:rPr>
                        <a:t>Confidence: 0.98</a:t>
                      </a:r>
                      <a:endParaRPr sz="1000">
                        <a:solidFill>
                          <a:srgbClr val="99999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67025">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Title</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Clr>
                          <a:schemeClr val="dk1"/>
                        </a:buClr>
                        <a:buSzPts val="1100"/>
                        <a:buFont typeface="Arial"/>
                        <a:buNone/>
                      </a:pPr>
                      <a:r>
                        <a:rPr lang="en-US" sz="1000">
                          <a:solidFill>
                            <a:srgbClr val="212529"/>
                          </a:solidFill>
                          <a:highlight>
                            <a:srgbClr val="FFFFFF"/>
                          </a:highlight>
                          <a:latin typeface="Roboto"/>
                          <a:ea typeface="Roboto"/>
                          <a:cs typeface="Roboto"/>
                          <a:sym typeface="Roboto"/>
                        </a:rPr>
                        <a:t>The Daily Lariat - Ten Members of Baylor Cage Team Killed in Train-Bus Crash</a:t>
                      </a:r>
                      <a:endParaRPr sz="1000">
                        <a:solidFill>
                          <a:srgbClr val="212529"/>
                        </a:solidFill>
                        <a:highlight>
                          <a:srgbClr val="FFFFFF"/>
                        </a:highlight>
                        <a:latin typeface="Roboto"/>
                        <a:ea typeface="Roboto"/>
                        <a:cs typeface="Roboto"/>
                        <a:sym typeface="Roboto"/>
                      </a:endParaRPr>
                    </a:p>
                    <a:p>
                      <a:pPr marL="0" lvl="0" indent="0" algn="l" rtl="0">
                        <a:spcBef>
                          <a:spcPts val="0"/>
                        </a:spcBef>
                        <a:spcAft>
                          <a:spcPts val="0"/>
                        </a:spcAft>
                        <a:buNone/>
                      </a:pPr>
                      <a:r>
                        <a:rPr lang="en-US" sz="850">
                          <a:solidFill>
                            <a:srgbClr val="999999"/>
                          </a:solidFill>
                          <a:highlight>
                            <a:srgbClr val="FFFFFF"/>
                          </a:highlight>
                          <a:latin typeface="Roboto"/>
                          <a:ea typeface="Roboto"/>
                          <a:cs typeface="Roboto"/>
                          <a:sym typeface="Roboto"/>
                        </a:rPr>
                        <a:t>Confidence: 0.80</a:t>
                      </a:r>
                      <a:endParaRPr sz="1000">
                        <a:solidFill>
                          <a:srgbClr val="99999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67025">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Date</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Clr>
                          <a:schemeClr val="dk1"/>
                        </a:buClr>
                        <a:buSzPts val="1100"/>
                        <a:buFont typeface="Arial"/>
                        <a:buNone/>
                      </a:pPr>
                      <a:r>
                        <a:rPr lang="en-US" sz="1100">
                          <a:solidFill>
                            <a:srgbClr val="212529"/>
                          </a:solidFill>
                          <a:highlight>
                            <a:srgbClr val="FFFFFF"/>
                          </a:highlight>
                          <a:latin typeface="Roboto"/>
                          <a:ea typeface="Roboto"/>
                          <a:cs typeface="Roboto"/>
                          <a:sym typeface="Roboto"/>
                        </a:rPr>
                        <a:t>1927-01-22</a:t>
                      </a:r>
                      <a:endParaRPr sz="1100">
                        <a:solidFill>
                          <a:srgbClr val="2125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None/>
                      </a:pPr>
                      <a:r>
                        <a:rPr lang="en-US" sz="850">
                          <a:solidFill>
                            <a:srgbClr val="999999"/>
                          </a:solidFill>
                          <a:highlight>
                            <a:srgbClr val="FFFFFF"/>
                          </a:highlight>
                          <a:latin typeface="Roboto"/>
                          <a:ea typeface="Roboto"/>
                          <a:cs typeface="Roboto"/>
                          <a:sym typeface="Roboto"/>
                        </a:rPr>
                        <a:t>Confidence: 1.00</a:t>
                      </a:r>
                      <a:endParaRPr sz="1000">
                        <a:solidFill>
                          <a:srgbClr val="99999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63400">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Description</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Clr>
                          <a:schemeClr val="dk1"/>
                        </a:buClr>
                        <a:buSzPts val="1100"/>
                        <a:buFont typeface="Arial"/>
                        <a:buNone/>
                      </a:pPr>
                      <a:r>
                        <a:rPr lang="en-US" sz="1000">
                          <a:solidFill>
                            <a:srgbClr val="212529"/>
                          </a:solidFill>
                          <a:highlight>
                            <a:srgbClr val="FFFFFF"/>
                          </a:highlight>
                          <a:latin typeface="Roboto"/>
                          <a:ea typeface="Roboto"/>
                          <a:cs typeface="Roboto"/>
                          <a:sym typeface="Roboto"/>
                        </a:rPr>
                        <a:t>This issue of The Daily Lariat, Baylor University's newspaper, reports on a tragic accident where ten members of the Baylor basketball team were killed in a train-bus crash in Round Rock, Texas. The article includes a list of the deceased, their backgrounds, and reactions from university officials. It also features a photograph of the 1926 Baylor Basketball Squad. The newspaper provides detailed coverage of the incident and its impact on the university community.</a:t>
                      </a:r>
                      <a:endParaRPr sz="1000">
                        <a:solidFill>
                          <a:srgbClr val="212529"/>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850">
                          <a:solidFill>
                            <a:srgbClr val="9E9E9E"/>
                          </a:solidFill>
                          <a:highlight>
                            <a:srgbClr val="FFFFFF"/>
                          </a:highlight>
                          <a:latin typeface="Roboto"/>
                          <a:ea typeface="Roboto"/>
                          <a:cs typeface="Roboto"/>
                          <a:sym typeface="Roboto"/>
                        </a:rPr>
                        <a:t>Confidence: 0.70</a:t>
                      </a:r>
                      <a:endParaRPr sz="1100">
                        <a:solidFill>
                          <a:srgbClr val="9E9E9E"/>
                        </a:solidFill>
                        <a:highlight>
                          <a:schemeClr val="lt1"/>
                        </a:highlight>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91775">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Subject</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000">
                          <a:solidFill>
                            <a:srgbClr val="007BFF"/>
                          </a:solidFill>
                          <a:highlight>
                            <a:srgbClr val="FFFFFF"/>
                          </a:highlight>
                          <a:latin typeface="Roboto"/>
                          <a:ea typeface="Roboto"/>
                          <a:cs typeface="Roboto"/>
                          <a:sym typeface="Roboto"/>
                        </a:rPr>
                        <a:t>Train accident, Basketball, Baylor University, Tragedy, Sports</a:t>
                      </a:r>
                      <a:endParaRPr sz="1000">
                        <a:solidFill>
                          <a:srgbClr val="007BFF"/>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850">
                          <a:solidFill>
                            <a:srgbClr val="999999"/>
                          </a:solidFill>
                          <a:highlight>
                            <a:srgbClr val="FFFFFF"/>
                          </a:highlight>
                          <a:latin typeface="Roboto"/>
                          <a:ea typeface="Roboto"/>
                          <a:cs typeface="Roboto"/>
                          <a:sym typeface="Roboto"/>
                        </a:rPr>
                        <a:t>Confidence: 0.80</a:t>
                      </a:r>
                      <a:endParaRPr sz="1100">
                        <a:solidFill>
                          <a:srgbClr val="999999"/>
                        </a:solidFill>
                        <a:highlight>
                          <a:schemeClr val="lt1"/>
                        </a:highlight>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tcPr>
                </a:tc>
                <a:extLst>
                  <a:ext uri="{0D108BD9-81ED-4DB2-BD59-A6C34878D82A}">
                    <a16:rowId xmlns:a16="http://schemas.microsoft.com/office/drawing/2014/main" val="10004"/>
                  </a:ext>
                </a:extLst>
              </a:tr>
              <a:tr h="367025">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Publisher</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000">
                          <a:solidFill>
                            <a:srgbClr val="212529"/>
                          </a:solidFill>
                          <a:highlight>
                            <a:srgbClr val="FFFFFF"/>
                          </a:highlight>
                          <a:latin typeface="Roboto"/>
                          <a:ea typeface="Roboto"/>
                          <a:cs typeface="Roboto"/>
                          <a:sym typeface="Roboto"/>
                        </a:rPr>
                        <a:t>Baylor University</a:t>
                      </a:r>
                      <a:endParaRPr sz="1000">
                        <a:solidFill>
                          <a:srgbClr val="212529"/>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US" sz="850">
                          <a:solidFill>
                            <a:srgbClr val="999999"/>
                          </a:solidFill>
                          <a:highlight>
                            <a:srgbClr val="FFFFFF"/>
                          </a:highlight>
                          <a:latin typeface="Roboto"/>
                          <a:ea typeface="Roboto"/>
                          <a:cs typeface="Roboto"/>
                          <a:sym typeface="Roboto"/>
                        </a:rPr>
                        <a:t>Confidence: 0.99</a:t>
                      </a:r>
                      <a:endParaRPr sz="1000">
                        <a:solidFill>
                          <a:srgbClr val="99999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67025">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Language</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Clr>
                          <a:schemeClr val="dk1"/>
                        </a:buClr>
                        <a:buSzPts val="1100"/>
                        <a:buFont typeface="Arial"/>
                        <a:buNone/>
                      </a:pPr>
                      <a:r>
                        <a:rPr lang="en-US" sz="1000">
                          <a:solidFill>
                            <a:srgbClr val="212529"/>
                          </a:solidFill>
                          <a:highlight>
                            <a:srgbClr val="FFFFFF"/>
                          </a:highlight>
                          <a:latin typeface="Roboto"/>
                          <a:ea typeface="Roboto"/>
                          <a:cs typeface="Roboto"/>
                          <a:sym typeface="Roboto"/>
                        </a:rPr>
                        <a:t>English</a:t>
                      </a:r>
                      <a:endParaRPr sz="1000">
                        <a:solidFill>
                          <a:srgbClr val="2125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None/>
                      </a:pPr>
                      <a:r>
                        <a:rPr lang="en-US" sz="850">
                          <a:solidFill>
                            <a:srgbClr val="999999"/>
                          </a:solidFill>
                          <a:highlight>
                            <a:srgbClr val="FFFFFF"/>
                          </a:highlight>
                          <a:latin typeface="Roboto"/>
                          <a:ea typeface="Roboto"/>
                          <a:cs typeface="Roboto"/>
                          <a:sym typeface="Roboto"/>
                        </a:rPr>
                        <a:t>Confidence: 1.00</a:t>
                      </a:r>
                      <a:endParaRPr sz="1000">
                        <a:solidFill>
                          <a:srgbClr val="99999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pic>
        <p:nvPicPr>
          <p:cNvPr id="2053" name="Google Shape;2053;p331"/>
          <p:cNvPicPr preferRelativeResize="0"/>
          <p:nvPr/>
        </p:nvPicPr>
        <p:blipFill rotWithShape="1">
          <a:blip r:embed="rId3">
            <a:alphaModFix/>
          </a:blip>
          <a:srcRect b="1758"/>
          <a:stretch/>
        </p:blipFill>
        <p:spPr>
          <a:xfrm>
            <a:off x="770000" y="154375"/>
            <a:ext cx="3428201" cy="4926776"/>
          </a:xfrm>
          <a:prstGeom prst="rect">
            <a:avLst/>
          </a:prstGeom>
          <a:noFill/>
          <a:ln>
            <a:noFill/>
          </a:ln>
        </p:spPr>
      </p:pic>
      <p:sp>
        <p:nvSpPr>
          <p:cNvPr id="2054" name="Google Shape;2054;p331"/>
          <p:cNvSpPr/>
          <p:nvPr/>
        </p:nvSpPr>
        <p:spPr>
          <a:xfrm>
            <a:off x="152400" y="126650"/>
            <a:ext cx="914400" cy="914400"/>
          </a:xfrm>
          <a:prstGeom prst="ellipse">
            <a:avLst/>
          </a:prstGeom>
          <a:solidFill>
            <a:srgbClr val="F7E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55" name="Google Shape;2055;p331"/>
          <p:cNvPicPr preferRelativeResize="0"/>
          <p:nvPr/>
        </p:nvPicPr>
        <p:blipFill rotWithShape="1">
          <a:blip r:embed="rId4">
            <a:alphaModFix/>
          </a:blip>
          <a:srcRect/>
          <a:stretch/>
        </p:blipFill>
        <p:spPr>
          <a:xfrm>
            <a:off x="303739" y="277993"/>
            <a:ext cx="611758" cy="6117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pic>
        <p:nvPicPr>
          <p:cNvPr id="2060" name="Google Shape;2060;p332"/>
          <p:cNvPicPr preferRelativeResize="0"/>
          <p:nvPr/>
        </p:nvPicPr>
        <p:blipFill rotWithShape="1">
          <a:blip r:embed="rId3">
            <a:alphaModFix/>
          </a:blip>
          <a:srcRect l="20031" r="21258"/>
          <a:stretch/>
        </p:blipFill>
        <p:spPr>
          <a:xfrm rot="5400000">
            <a:off x="686963" y="430588"/>
            <a:ext cx="3594625" cy="4063749"/>
          </a:xfrm>
          <a:prstGeom prst="rect">
            <a:avLst/>
          </a:prstGeom>
          <a:noFill/>
          <a:ln>
            <a:noFill/>
          </a:ln>
        </p:spPr>
      </p:pic>
      <p:graphicFrame>
        <p:nvGraphicFramePr>
          <p:cNvPr id="2061" name="Google Shape;2061;p332"/>
          <p:cNvGraphicFramePr/>
          <p:nvPr/>
        </p:nvGraphicFramePr>
        <p:xfrm>
          <a:off x="5051775" y="28250"/>
          <a:ext cx="3000000" cy="3000000"/>
        </p:xfrm>
        <a:graphic>
          <a:graphicData uri="http://schemas.openxmlformats.org/drawingml/2006/table">
            <a:tbl>
              <a:tblPr>
                <a:noFill/>
                <a:tableStyleId>{6BC088CF-4D6E-46F3-A761-4C96C74B4F37}</a:tableStyleId>
              </a:tblPr>
              <a:tblGrid>
                <a:gridCol w="1147475">
                  <a:extLst>
                    <a:ext uri="{9D8B030D-6E8A-4147-A177-3AD203B41FA5}">
                      <a16:colId xmlns:a16="http://schemas.microsoft.com/office/drawing/2014/main" val="20000"/>
                    </a:ext>
                  </a:extLst>
                </a:gridCol>
                <a:gridCol w="2650475">
                  <a:extLst>
                    <a:ext uri="{9D8B030D-6E8A-4147-A177-3AD203B41FA5}">
                      <a16:colId xmlns:a16="http://schemas.microsoft.com/office/drawing/2014/main" val="20001"/>
                    </a:ext>
                  </a:extLst>
                </a:gridCol>
              </a:tblGrid>
              <a:tr h="455800">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Creator</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Clr>
                          <a:schemeClr val="dk1"/>
                        </a:buClr>
                        <a:buSzPts val="1100"/>
                        <a:buFont typeface="Arial"/>
                        <a:buNone/>
                      </a:pPr>
                      <a:r>
                        <a:rPr lang="en-US" sz="950">
                          <a:solidFill>
                            <a:schemeClr val="dk1"/>
                          </a:solidFill>
                        </a:rPr>
                        <a:t>Unknown</a:t>
                      </a:r>
                      <a:endParaRPr sz="950">
                        <a:solidFill>
                          <a:schemeClr val="dk1"/>
                        </a:solidFill>
                      </a:endParaRPr>
                    </a:p>
                    <a:p>
                      <a:pPr marL="0" lvl="0" indent="0" algn="l" rtl="0">
                        <a:spcBef>
                          <a:spcPts val="0"/>
                        </a:spcBef>
                        <a:spcAft>
                          <a:spcPts val="0"/>
                        </a:spcAft>
                        <a:buNone/>
                      </a:pPr>
                      <a:r>
                        <a:rPr lang="en-US" sz="800">
                          <a:solidFill>
                            <a:srgbClr val="999999"/>
                          </a:solidFill>
                        </a:rPr>
                        <a:t>Confidence: 0.99</a:t>
                      </a:r>
                      <a:endParaRPr sz="800">
                        <a:solidFill>
                          <a:srgbClr val="99999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67025">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Title</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Clr>
                          <a:schemeClr val="dk1"/>
                        </a:buClr>
                        <a:buSzPts val="1100"/>
                        <a:buFont typeface="Arial"/>
                        <a:buNone/>
                      </a:pPr>
                      <a:r>
                        <a:rPr lang="en-US" sz="950">
                          <a:solidFill>
                            <a:schemeClr val="dk1"/>
                          </a:solidFill>
                        </a:rPr>
                        <a:t>Barbados Polo Article with Annotations</a:t>
                      </a:r>
                      <a:endParaRPr sz="950">
                        <a:solidFill>
                          <a:schemeClr val="dk1"/>
                        </a:solidFill>
                      </a:endParaRPr>
                    </a:p>
                    <a:p>
                      <a:pPr marL="0" lvl="0" indent="0" algn="l" rtl="0">
                        <a:spcBef>
                          <a:spcPts val="0"/>
                        </a:spcBef>
                        <a:spcAft>
                          <a:spcPts val="0"/>
                        </a:spcAft>
                        <a:buNone/>
                      </a:pPr>
                      <a:r>
                        <a:rPr lang="en-US" sz="800">
                          <a:solidFill>
                            <a:srgbClr val="999999"/>
                          </a:solidFill>
                        </a:rPr>
                        <a:t>Confidence: 0.56</a:t>
                      </a:r>
                      <a:endParaRPr sz="700">
                        <a:solidFill>
                          <a:srgbClr val="99999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67025">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Date</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00000"/>
                        </a:lnSpc>
                        <a:spcBef>
                          <a:spcPts val="0"/>
                        </a:spcBef>
                        <a:spcAft>
                          <a:spcPts val="0"/>
                        </a:spcAft>
                        <a:buNone/>
                      </a:pPr>
                      <a:r>
                        <a:rPr lang="en-US" sz="950">
                          <a:solidFill>
                            <a:schemeClr val="dk1"/>
                          </a:solidFill>
                        </a:rPr>
                        <a:t>1977-03-11</a:t>
                      </a:r>
                      <a:endParaRPr sz="950">
                        <a:solidFill>
                          <a:schemeClr val="dk1"/>
                        </a:solidFill>
                      </a:endParaRPr>
                    </a:p>
                    <a:p>
                      <a:pPr marL="0" lvl="0" indent="0" algn="l" rtl="0">
                        <a:lnSpc>
                          <a:spcPct val="100000"/>
                        </a:lnSpc>
                        <a:spcBef>
                          <a:spcPts val="0"/>
                        </a:spcBef>
                        <a:spcAft>
                          <a:spcPts val="0"/>
                        </a:spcAft>
                        <a:buNone/>
                      </a:pPr>
                      <a:r>
                        <a:rPr lang="en-US" sz="800">
                          <a:solidFill>
                            <a:srgbClr val="999999"/>
                          </a:solidFill>
                        </a:rPr>
                        <a:t>Confidence: 0.98</a:t>
                      </a:r>
                      <a:endParaRPr sz="950">
                        <a:solidFill>
                          <a:srgbClr val="999999"/>
                        </a:solidFill>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12525">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Type</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00000"/>
                        </a:lnSpc>
                        <a:spcBef>
                          <a:spcPts val="0"/>
                        </a:spcBef>
                        <a:spcAft>
                          <a:spcPts val="0"/>
                        </a:spcAft>
                        <a:buNone/>
                      </a:pPr>
                      <a:r>
                        <a:rPr lang="en-US" sz="950">
                          <a:solidFill>
                            <a:schemeClr val="dk1"/>
                          </a:solidFill>
                        </a:rPr>
                        <a:t>Newspaper Article</a:t>
                      </a:r>
                      <a:endParaRPr sz="950">
                        <a:solidFill>
                          <a:schemeClr val="dk1"/>
                        </a:solidFill>
                      </a:endParaRPr>
                    </a:p>
                    <a:p>
                      <a:pPr marL="0" lvl="0" indent="0" algn="l" rtl="0">
                        <a:lnSpc>
                          <a:spcPct val="100000"/>
                        </a:lnSpc>
                        <a:spcBef>
                          <a:spcPts val="0"/>
                        </a:spcBef>
                        <a:spcAft>
                          <a:spcPts val="0"/>
                        </a:spcAft>
                        <a:buNone/>
                      </a:pPr>
                      <a:r>
                        <a:rPr lang="en-US" sz="800">
                          <a:solidFill>
                            <a:srgbClr val="999999"/>
                          </a:solidFill>
                        </a:rPr>
                        <a:t>Confidence: 0.57</a:t>
                      </a:r>
                      <a:endParaRPr sz="950">
                        <a:solidFill>
                          <a:srgbClr val="999999"/>
                        </a:solidFill>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835000">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Description</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Clr>
                          <a:schemeClr val="dk1"/>
                        </a:buClr>
                        <a:buSzPts val="1100"/>
                        <a:buFont typeface="Arial"/>
                        <a:buNone/>
                      </a:pPr>
                      <a:r>
                        <a:rPr lang="en-US" sz="950">
                          <a:solidFill>
                            <a:schemeClr val="dk1"/>
                          </a:solidFill>
                        </a:rPr>
                        <a:t>A newspaper article from March 11, 1977, discussing the popularity of polo in Barbados compared to England. The article is titled 'Grainne Kearns: There are more polo players per capita in Barbados than there are in England.' It includes photographs of polo players and is annotated with handwritten notes addressed to 'Thomas' from 'Fel.' The notes express personal sentiments and mention a shared interest in polo.</a:t>
                      </a:r>
                      <a:endParaRPr sz="950">
                        <a:solidFill>
                          <a:schemeClr val="dk1"/>
                        </a:solidFill>
                      </a:endParaRPr>
                    </a:p>
                    <a:p>
                      <a:pPr marL="0" lvl="0" indent="0" algn="l" rtl="0">
                        <a:spcBef>
                          <a:spcPts val="400"/>
                        </a:spcBef>
                        <a:spcAft>
                          <a:spcPts val="0"/>
                        </a:spcAft>
                        <a:buNone/>
                      </a:pPr>
                      <a:r>
                        <a:rPr lang="en-US" sz="800">
                          <a:solidFill>
                            <a:srgbClr val="999999"/>
                          </a:solidFill>
                        </a:rPr>
                        <a:t>Confidence: 0.67</a:t>
                      </a:r>
                      <a:endParaRPr sz="700">
                        <a:solidFill>
                          <a:srgbClr val="99999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555400">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Coverage</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Clr>
                          <a:schemeClr val="dk1"/>
                        </a:buClr>
                        <a:buSzPts val="1100"/>
                        <a:buFont typeface="Arial"/>
                        <a:buNone/>
                      </a:pPr>
                      <a:r>
                        <a:rPr lang="en-US" sz="900">
                          <a:solidFill>
                            <a:schemeClr val="dk1"/>
                          </a:solidFill>
                        </a:rPr>
                        <a:t>style: Journalistic, culture: British, period: 1970s, location: Barbados</a:t>
                      </a:r>
                      <a:endParaRPr sz="900">
                        <a:solidFill>
                          <a:schemeClr val="dk1"/>
                        </a:solidFill>
                      </a:endParaRPr>
                    </a:p>
                    <a:p>
                      <a:pPr marL="0" lvl="0" indent="0" algn="l" rtl="0">
                        <a:spcBef>
                          <a:spcPts val="400"/>
                        </a:spcBef>
                        <a:spcAft>
                          <a:spcPts val="0"/>
                        </a:spcAft>
                        <a:buNone/>
                      </a:pPr>
                      <a:r>
                        <a:rPr lang="en-US" sz="800">
                          <a:solidFill>
                            <a:srgbClr val="999999"/>
                          </a:solidFill>
                        </a:rPr>
                        <a:t>Confidence: 0.94</a:t>
                      </a:r>
                      <a:endParaRPr sz="800">
                        <a:solidFill>
                          <a:srgbClr val="999999"/>
                        </a:solidFill>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Publisher</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00000"/>
                        </a:lnSpc>
                        <a:spcBef>
                          <a:spcPts val="0"/>
                        </a:spcBef>
                        <a:spcAft>
                          <a:spcPts val="0"/>
                        </a:spcAft>
                        <a:buNone/>
                      </a:pPr>
                      <a:r>
                        <a:rPr lang="en-US" sz="900">
                          <a:solidFill>
                            <a:srgbClr val="212529"/>
                          </a:solidFill>
                          <a:latin typeface="Roboto"/>
                          <a:ea typeface="Roboto"/>
                          <a:cs typeface="Roboto"/>
                          <a:sym typeface="Roboto"/>
                        </a:rPr>
                        <a:t>Unknown</a:t>
                      </a:r>
                      <a:endParaRPr sz="900">
                        <a:solidFill>
                          <a:srgbClr val="212529"/>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800">
                          <a:solidFill>
                            <a:srgbClr val="999999"/>
                          </a:solidFill>
                        </a:rPr>
                        <a:t>Confidence: 0.90</a:t>
                      </a:r>
                      <a:endParaRPr sz="900">
                        <a:solidFill>
                          <a:srgbClr val="21252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405250">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Language</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00000"/>
                        </a:lnSpc>
                        <a:spcBef>
                          <a:spcPts val="0"/>
                        </a:spcBef>
                        <a:spcAft>
                          <a:spcPts val="0"/>
                        </a:spcAft>
                        <a:buNone/>
                      </a:pPr>
                      <a:r>
                        <a:rPr lang="en-US" sz="900">
                          <a:solidFill>
                            <a:srgbClr val="212529"/>
                          </a:solidFill>
                          <a:latin typeface="Roboto"/>
                          <a:ea typeface="Roboto"/>
                          <a:cs typeface="Roboto"/>
                          <a:sym typeface="Roboto"/>
                        </a:rPr>
                        <a:t>English</a:t>
                      </a:r>
                      <a:endParaRPr sz="900">
                        <a:solidFill>
                          <a:srgbClr val="212529"/>
                        </a:solidFill>
                        <a:latin typeface="Roboto"/>
                        <a:ea typeface="Roboto"/>
                        <a:cs typeface="Roboto"/>
                        <a:sym typeface="Roboto"/>
                      </a:endParaRPr>
                    </a:p>
                    <a:p>
                      <a:pPr marL="0" lvl="0" indent="0" algn="l" rtl="0">
                        <a:spcBef>
                          <a:spcPts val="0"/>
                        </a:spcBef>
                        <a:spcAft>
                          <a:spcPts val="0"/>
                        </a:spcAft>
                        <a:buNone/>
                      </a:pPr>
                      <a:r>
                        <a:rPr lang="en-US" sz="800">
                          <a:solidFill>
                            <a:srgbClr val="999999"/>
                          </a:solidFill>
                        </a:rPr>
                        <a:t>Confidence: 1.00</a:t>
                      </a:r>
                      <a:endParaRPr sz="900">
                        <a:solidFill>
                          <a:srgbClr val="21252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bl>
          </a:graphicData>
        </a:graphic>
      </p:graphicFrame>
      <p:sp>
        <p:nvSpPr>
          <p:cNvPr id="2062" name="Google Shape;2062;p332"/>
          <p:cNvSpPr/>
          <p:nvPr/>
        </p:nvSpPr>
        <p:spPr>
          <a:xfrm>
            <a:off x="152400" y="126650"/>
            <a:ext cx="914400" cy="914400"/>
          </a:xfrm>
          <a:prstGeom prst="ellipse">
            <a:avLst/>
          </a:prstGeom>
          <a:solidFill>
            <a:srgbClr val="F7E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63" name="Google Shape;2063;p332" title="Article.png"/>
          <p:cNvPicPr preferRelativeResize="0"/>
          <p:nvPr/>
        </p:nvPicPr>
        <p:blipFill>
          <a:blip r:embed="rId4">
            <a:alphaModFix amt="80000"/>
          </a:blip>
          <a:stretch>
            <a:fillRect/>
          </a:stretch>
        </p:blipFill>
        <p:spPr>
          <a:xfrm>
            <a:off x="303739" y="277993"/>
            <a:ext cx="611758" cy="6117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pic>
        <p:nvPicPr>
          <p:cNvPr id="2068" name="Google Shape;2068;p333"/>
          <p:cNvPicPr preferRelativeResize="0"/>
          <p:nvPr/>
        </p:nvPicPr>
        <p:blipFill rotWithShape="1">
          <a:blip r:embed="rId3">
            <a:alphaModFix/>
          </a:blip>
          <a:srcRect l="25673" r="25664"/>
          <a:stretch/>
        </p:blipFill>
        <p:spPr>
          <a:xfrm>
            <a:off x="775725" y="387913"/>
            <a:ext cx="3202330" cy="4367676"/>
          </a:xfrm>
          <a:prstGeom prst="rect">
            <a:avLst/>
          </a:prstGeom>
          <a:noFill/>
          <a:ln>
            <a:noFill/>
          </a:ln>
        </p:spPr>
      </p:pic>
      <p:graphicFrame>
        <p:nvGraphicFramePr>
          <p:cNvPr id="2069" name="Google Shape;2069;p333"/>
          <p:cNvGraphicFramePr/>
          <p:nvPr/>
        </p:nvGraphicFramePr>
        <p:xfrm>
          <a:off x="4832250" y="28250"/>
          <a:ext cx="3000000" cy="3000000"/>
        </p:xfrm>
        <a:graphic>
          <a:graphicData uri="http://schemas.openxmlformats.org/drawingml/2006/table">
            <a:tbl>
              <a:tblPr>
                <a:noFill/>
                <a:tableStyleId>{6BC088CF-4D6E-46F3-A761-4C96C74B4F37}</a:tableStyleId>
              </a:tblPr>
              <a:tblGrid>
                <a:gridCol w="1231100">
                  <a:extLst>
                    <a:ext uri="{9D8B030D-6E8A-4147-A177-3AD203B41FA5}">
                      <a16:colId xmlns:a16="http://schemas.microsoft.com/office/drawing/2014/main" val="20000"/>
                    </a:ext>
                  </a:extLst>
                </a:gridCol>
                <a:gridCol w="2786375">
                  <a:extLst>
                    <a:ext uri="{9D8B030D-6E8A-4147-A177-3AD203B41FA5}">
                      <a16:colId xmlns:a16="http://schemas.microsoft.com/office/drawing/2014/main" val="20001"/>
                    </a:ext>
                  </a:extLst>
                </a:gridCol>
              </a:tblGrid>
              <a:tr h="455800">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Creator</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None/>
                      </a:pPr>
                      <a:r>
                        <a:rPr lang="en-US" sz="950">
                          <a:solidFill>
                            <a:schemeClr val="dk1"/>
                          </a:solidFill>
                        </a:rPr>
                        <a:t>Unknown</a:t>
                      </a:r>
                      <a:endParaRPr sz="950">
                        <a:solidFill>
                          <a:schemeClr val="dk1"/>
                        </a:solidFill>
                      </a:endParaRPr>
                    </a:p>
                    <a:p>
                      <a:pPr marL="0" lvl="0" indent="0" algn="l" rtl="0">
                        <a:spcBef>
                          <a:spcPts val="0"/>
                        </a:spcBef>
                        <a:spcAft>
                          <a:spcPts val="0"/>
                        </a:spcAft>
                        <a:buNone/>
                      </a:pPr>
                      <a:r>
                        <a:rPr lang="en-US" sz="800">
                          <a:solidFill>
                            <a:srgbClr val="999999"/>
                          </a:solidFill>
                        </a:rPr>
                        <a:t>Confidence: 1.00</a:t>
                      </a:r>
                      <a:endParaRPr sz="800">
                        <a:solidFill>
                          <a:srgbClr val="99999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67025">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Title</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None/>
                      </a:pPr>
                      <a:r>
                        <a:rPr lang="en-US" sz="1050">
                          <a:solidFill>
                            <a:schemeClr val="dk1"/>
                          </a:solidFill>
                        </a:rPr>
                        <a:t>Letter Regarding Manuscript and Museum Concerns</a:t>
                      </a:r>
                      <a:endParaRPr sz="950">
                        <a:solidFill>
                          <a:schemeClr val="dk1"/>
                        </a:solidFill>
                      </a:endParaRPr>
                    </a:p>
                    <a:p>
                      <a:pPr marL="0" lvl="0" indent="0" algn="l" rtl="0">
                        <a:spcBef>
                          <a:spcPts val="0"/>
                        </a:spcBef>
                        <a:spcAft>
                          <a:spcPts val="0"/>
                        </a:spcAft>
                        <a:buNone/>
                      </a:pPr>
                      <a:r>
                        <a:rPr lang="en-US" sz="800">
                          <a:solidFill>
                            <a:srgbClr val="999999"/>
                          </a:solidFill>
                        </a:rPr>
                        <a:t>Confidence: 0.44</a:t>
                      </a:r>
                      <a:endParaRPr sz="700">
                        <a:solidFill>
                          <a:srgbClr val="99999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58150">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Date</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None/>
                      </a:pPr>
                      <a:r>
                        <a:rPr lang="en-US" sz="1050">
                          <a:solidFill>
                            <a:schemeClr val="dk1"/>
                          </a:solidFill>
                        </a:rPr>
                        <a:t>Unknown</a:t>
                      </a:r>
                      <a:endParaRPr sz="950">
                        <a:solidFill>
                          <a:schemeClr val="dk1"/>
                        </a:solidFill>
                      </a:endParaRPr>
                    </a:p>
                    <a:p>
                      <a:pPr marL="0" lvl="0" indent="0" algn="l" rtl="0">
                        <a:lnSpc>
                          <a:spcPct val="100000"/>
                        </a:lnSpc>
                        <a:spcBef>
                          <a:spcPts val="0"/>
                        </a:spcBef>
                        <a:spcAft>
                          <a:spcPts val="0"/>
                        </a:spcAft>
                        <a:buNone/>
                      </a:pPr>
                      <a:r>
                        <a:rPr lang="en-US" sz="800">
                          <a:solidFill>
                            <a:srgbClr val="999999"/>
                          </a:solidFill>
                        </a:rPr>
                        <a:t>Confidence: 0.56</a:t>
                      </a:r>
                      <a:endParaRPr sz="950">
                        <a:solidFill>
                          <a:srgbClr val="999999"/>
                        </a:solidFill>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12525">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Type</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00000"/>
                        </a:lnSpc>
                        <a:spcBef>
                          <a:spcPts val="0"/>
                        </a:spcBef>
                        <a:spcAft>
                          <a:spcPts val="0"/>
                        </a:spcAft>
                        <a:buNone/>
                      </a:pPr>
                      <a:r>
                        <a:rPr lang="en-US" sz="950">
                          <a:solidFill>
                            <a:schemeClr val="dk1"/>
                          </a:solidFill>
                        </a:rPr>
                        <a:t>Letter</a:t>
                      </a:r>
                      <a:endParaRPr sz="950">
                        <a:solidFill>
                          <a:schemeClr val="dk1"/>
                        </a:solidFill>
                      </a:endParaRPr>
                    </a:p>
                    <a:p>
                      <a:pPr marL="0" lvl="0" indent="0" algn="l" rtl="0">
                        <a:lnSpc>
                          <a:spcPct val="100000"/>
                        </a:lnSpc>
                        <a:spcBef>
                          <a:spcPts val="0"/>
                        </a:spcBef>
                        <a:spcAft>
                          <a:spcPts val="0"/>
                        </a:spcAft>
                        <a:buNone/>
                      </a:pPr>
                      <a:r>
                        <a:rPr lang="en-US" sz="800">
                          <a:solidFill>
                            <a:srgbClr val="999999"/>
                          </a:solidFill>
                        </a:rPr>
                        <a:t>Confidence: 0.57</a:t>
                      </a:r>
                      <a:endParaRPr sz="950">
                        <a:solidFill>
                          <a:srgbClr val="999999"/>
                        </a:solidFill>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835000">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Description</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None/>
                      </a:pPr>
                      <a:r>
                        <a:rPr lang="en-US" sz="950">
                          <a:solidFill>
                            <a:schemeClr val="dk1"/>
                          </a:solidFill>
                        </a:rPr>
                        <a:t>This is a handwritten letter addressed to a 'Miss Roy,' originating from 22 Launceston Place, London. The letter discusses matters related to manuscripts and museum holdings, particularly mentioning the 'Hamilton el's' and 'Hirsch museum.' The writer seeks advice on what actions to take concerning these issues. The context suggests a discussion about the management or disposition of manuscripts and museum collections.</a:t>
                      </a:r>
                      <a:endParaRPr sz="950">
                        <a:solidFill>
                          <a:schemeClr val="dk1"/>
                        </a:solidFill>
                      </a:endParaRPr>
                    </a:p>
                    <a:p>
                      <a:pPr marL="0" lvl="0" indent="0" algn="l" rtl="0">
                        <a:spcBef>
                          <a:spcPts val="400"/>
                        </a:spcBef>
                        <a:spcAft>
                          <a:spcPts val="0"/>
                        </a:spcAft>
                        <a:buNone/>
                      </a:pPr>
                      <a:r>
                        <a:rPr lang="en-US" sz="800">
                          <a:solidFill>
                            <a:srgbClr val="999999"/>
                          </a:solidFill>
                        </a:rPr>
                        <a:t>Confidence: 0.49</a:t>
                      </a:r>
                      <a:endParaRPr sz="700">
                        <a:solidFill>
                          <a:srgbClr val="99999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555400">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Coverage</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None/>
                      </a:pPr>
                      <a:r>
                        <a:rPr lang="en-US" sz="900">
                          <a:solidFill>
                            <a:schemeClr val="dk1"/>
                          </a:solidFill>
                        </a:rPr>
                        <a:t>style: Epistolary, culture: British, period: 20th century, location: London, England</a:t>
                      </a:r>
                      <a:endParaRPr sz="900">
                        <a:solidFill>
                          <a:schemeClr val="dk1"/>
                        </a:solidFill>
                      </a:endParaRPr>
                    </a:p>
                    <a:p>
                      <a:pPr marL="0" lvl="0" indent="0" algn="l" rtl="0">
                        <a:spcBef>
                          <a:spcPts val="400"/>
                        </a:spcBef>
                        <a:spcAft>
                          <a:spcPts val="0"/>
                        </a:spcAft>
                        <a:buNone/>
                      </a:pPr>
                      <a:r>
                        <a:rPr lang="en-US" sz="800">
                          <a:solidFill>
                            <a:srgbClr val="999999"/>
                          </a:solidFill>
                        </a:rPr>
                        <a:t>Confidence: 0.85</a:t>
                      </a:r>
                      <a:endParaRPr sz="800">
                        <a:solidFill>
                          <a:srgbClr val="999999"/>
                        </a:solidFill>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tcPr>
                </a:tc>
                <a:extLst>
                  <a:ext uri="{0D108BD9-81ED-4DB2-BD59-A6C34878D82A}">
                    <a16:rowId xmlns:a16="http://schemas.microsoft.com/office/drawing/2014/main" val="10005"/>
                  </a:ext>
                </a:extLst>
              </a:tr>
              <a:tr h="405250">
                <a:tc>
                  <a:txBody>
                    <a:bodyPr/>
                    <a:lstStyle/>
                    <a:p>
                      <a:pPr marL="0" lvl="0" indent="0" algn="l" rtl="0">
                        <a:lnSpc>
                          <a:spcPct val="100000"/>
                        </a:lnSpc>
                        <a:spcBef>
                          <a:spcPts val="0"/>
                        </a:spcBef>
                        <a:spcAft>
                          <a:spcPts val="0"/>
                        </a:spcAft>
                        <a:buNone/>
                      </a:pPr>
                      <a:r>
                        <a:rPr lang="en-US" sz="1100">
                          <a:solidFill>
                            <a:schemeClr val="dk1"/>
                          </a:solidFill>
                          <a:latin typeface="Roboto Medium"/>
                          <a:ea typeface="Roboto Medium"/>
                          <a:cs typeface="Roboto Medium"/>
                          <a:sym typeface="Roboto Medium"/>
                        </a:rPr>
                        <a:t>Language</a:t>
                      </a:r>
                      <a:endParaRPr sz="11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00000"/>
                        </a:lnSpc>
                        <a:spcBef>
                          <a:spcPts val="0"/>
                        </a:spcBef>
                        <a:spcAft>
                          <a:spcPts val="0"/>
                        </a:spcAft>
                        <a:buNone/>
                      </a:pPr>
                      <a:r>
                        <a:rPr lang="en-US" sz="900">
                          <a:solidFill>
                            <a:srgbClr val="212529"/>
                          </a:solidFill>
                          <a:latin typeface="Roboto"/>
                          <a:ea typeface="Roboto"/>
                          <a:cs typeface="Roboto"/>
                          <a:sym typeface="Roboto"/>
                        </a:rPr>
                        <a:t>English</a:t>
                      </a:r>
                      <a:endParaRPr sz="900">
                        <a:solidFill>
                          <a:srgbClr val="212529"/>
                        </a:solidFill>
                        <a:latin typeface="Roboto"/>
                        <a:ea typeface="Roboto"/>
                        <a:cs typeface="Roboto"/>
                        <a:sym typeface="Roboto"/>
                      </a:endParaRPr>
                    </a:p>
                    <a:p>
                      <a:pPr marL="0" lvl="0" indent="0" algn="l" rtl="0">
                        <a:spcBef>
                          <a:spcPts val="0"/>
                        </a:spcBef>
                        <a:spcAft>
                          <a:spcPts val="0"/>
                        </a:spcAft>
                        <a:buNone/>
                      </a:pPr>
                      <a:r>
                        <a:rPr lang="en-US" sz="800">
                          <a:solidFill>
                            <a:srgbClr val="999999"/>
                          </a:solidFill>
                        </a:rPr>
                        <a:t>Confidence: 1.00</a:t>
                      </a:r>
                      <a:endParaRPr sz="900">
                        <a:solidFill>
                          <a:srgbClr val="21252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2070" name="Google Shape;2070;p333"/>
          <p:cNvSpPr/>
          <p:nvPr/>
        </p:nvSpPr>
        <p:spPr>
          <a:xfrm>
            <a:off x="152400" y="126650"/>
            <a:ext cx="914400" cy="914400"/>
          </a:xfrm>
          <a:prstGeom prst="ellipse">
            <a:avLst/>
          </a:prstGeom>
          <a:solidFill>
            <a:srgbClr val="F7E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71" name="Google Shape;2071;p333" title="Article.png"/>
          <p:cNvPicPr preferRelativeResize="0"/>
          <p:nvPr/>
        </p:nvPicPr>
        <p:blipFill>
          <a:blip r:embed="rId4">
            <a:alphaModFix amt="80000"/>
          </a:blip>
          <a:stretch>
            <a:fillRect/>
          </a:stretch>
        </p:blipFill>
        <p:spPr>
          <a:xfrm>
            <a:off x="303739" y="277993"/>
            <a:ext cx="611758" cy="6117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aphicFrame>
        <p:nvGraphicFramePr>
          <p:cNvPr id="2076" name="Google Shape;2076;p334"/>
          <p:cNvGraphicFramePr/>
          <p:nvPr/>
        </p:nvGraphicFramePr>
        <p:xfrm>
          <a:off x="5275350" y="43099"/>
          <a:ext cx="3000000" cy="3000000"/>
        </p:xfrm>
        <a:graphic>
          <a:graphicData uri="http://schemas.openxmlformats.org/drawingml/2006/table">
            <a:tbl>
              <a:tblPr>
                <a:noFill/>
                <a:tableStyleId>{6BC088CF-4D6E-46F3-A761-4C96C74B4F37}</a:tableStyleId>
              </a:tblPr>
              <a:tblGrid>
                <a:gridCol w="1224225">
                  <a:extLst>
                    <a:ext uri="{9D8B030D-6E8A-4147-A177-3AD203B41FA5}">
                      <a16:colId xmlns:a16="http://schemas.microsoft.com/office/drawing/2014/main" val="20000"/>
                    </a:ext>
                  </a:extLst>
                </a:gridCol>
                <a:gridCol w="2644425">
                  <a:extLst>
                    <a:ext uri="{9D8B030D-6E8A-4147-A177-3AD203B41FA5}">
                      <a16:colId xmlns:a16="http://schemas.microsoft.com/office/drawing/2014/main" val="20001"/>
                    </a:ext>
                  </a:extLst>
                </a:gridCol>
              </a:tblGrid>
              <a:tr h="398200">
                <a:tc>
                  <a:txBody>
                    <a:bodyPr/>
                    <a:lstStyle/>
                    <a:p>
                      <a:pPr marL="0" lvl="0" indent="0" algn="l" rtl="0">
                        <a:lnSpc>
                          <a:spcPct val="100000"/>
                        </a:lnSpc>
                        <a:spcBef>
                          <a:spcPts val="0"/>
                        </a:spcBef>
                        <a:spcAft>
                          <a:spcPts val="0"/>
                        </a:spcAft>
                        <a:buNone/>
                      </a:pPr>
                      <a:r>
                        <a:rPr lang="en-US" sz="1200">
                          <a:solidFill>
                            <a:schemeClr val="dk1"/>
                          </a:solidFill>
                          <a:latin typeface="Roboto Medium"/>
                          <a:ea typeface="Roboto Medium"/>
                          <a:cs typeface="Roboto Medium"/>
                          <a:sym typeface="Roboto Medium"/>
                        </a:rPr>
                        <a:t>Creator</a:t>
                      </a:r>
                      <a:endParaRPr sz="12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Clr>
                          <a:schemeClr val="dk1"/>
                        </a:buClr>
                        <a:buSzPts val="1100"/>
                        <a:buFont typeface="Arial"/>
                        <a:buNone/>
                      </a:pPr>
                      <a:r>
                        <a:rPr lang="en-US" sz="950">
                          <a:solidFill>
                            <a:schemeClr val="dk1"/>
                          </a:solidFill>
                        </a:rPr>
                        <a:t>Unknown</a:t>
                      </a:r>
                      <a:endParaRPr sz="950">
                        <a:solidFill>
                          <a:schemeClr val="dk1"/>
                        </a:solidFill>
                      </a:endParaRPr>
                    </a:p>
                    <a:p>
                      <a:pPr marL="0" lvl="0" indent="0" algn="l" rtl="0">
                        <a:spcBef>
                          <a:spcPts val="0"/>
                        </a:spcBef>
                        <a:spcAft>
                          <a:spcPts val="0"/>
                        </a:spcAft>
                        <a:buClr>
                          <a:schemeClr val="dk1"/>
                        </a:buClr>
                        <a:buSzPts val="1100"/>
                        <a:buFont typeface="Arial"/>
                        <a:buNone/>
                      </a:pPr>
                      <a:r>
                        <a:rPr lang="en-US" sz="800">
                          <a:solidFill>
                            <a:srgbClr val="999999"/>
                          </a:solidFill>
                        </a:rPr>
                        <a:t>Confidence: 1.00</a:t>
                      </a:r>
                      <a:endParaRPr sz="1100">
                        <a:solidFill>
                          <a:srgbClr val="21252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67025">
                <a:tc>
                  <a:txBody>
                    <a:bodyPr/>
                    <a:lstStyle/>
                    <a:p>
                      <a:pPr marL="0" lvl="0" indent="0" algn="l" rtl="0">
                        <a:lnSpc>
                          <a:spcPct val="100000"/>
                        </a:lnSpc>
                        <a:spcBef>
                          <a:spcPts val="0"/>
                        </a:spcBef>
                        <a:spcAft>
                          <a:spcPts val="0"/>
                        </a:spcAft>
                        <a:buNone/>
                      </a:pPr>
                      <a:r>
                        <a:rPr lang="en-US" sz="1200">
                          <a:solidFill>
                            <a:schemeClr val="dk1"/>
                          </a:solidFill>
                          <a:latin typeface="Roboto Medium"/>
                          <a:ea typeface="Roboto Medium"/>
                          <a:cs typeface="Roboto Medium"/>
                          <a:sym typeface="Roboto Medium"/>
                        </a:rPr>
                        <a:t>Title</a:t>
                      </a:r>
                      <a:endParaRPr sz="12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None/>
                      </a:pPr>
                      <a:r>
                        <a:rPr lang="en-US" sz="950">
                          <a:solidFill>
                            <a:schemeClr val="dk1"/>
                          </a:solidFill>
                        </a:rPr>
                        <a:t>Fish Drying Process in Urban Setting</a:t>
                      </a:r>
                      <a:endParaRPr sz="950">
                        <a:solidFill>
                          <a:schemeClr val="dk1"/>
                        </a:solidFill>
                      </a:endParaRPr>
                    </a:p>
                    <a:p>
                      <a:pPr marL="0" lvl="0" indent="0" algn="l" rtl="0">
                        <a:spcBef>
                          <a:spcPts val="0"/>
                        </a:spcBef>
                        <a:spcAft>
                          <a:spcPts val="0"/>
                        </a:spcAft>
                        <a:buNone/>
                      </a:pPr>
                      <a:r>
                        <a:rPr lang="en-US" sz="800">
                          <a:solidFill>
                            <a:srgbClr val="999999"/>
                          </a:solidFill>
                        </a:rPr>
                        <a:t>Confidence: 0.72</a:t>
                      </a:r>
                      <a:endParaRPr sz="1050">
                        <a:solidFill>
                          <a:schemeClr val="dk1"/>
                        </a:solidFill>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67025">
                <a:tc>
                  <a:txBody>
                    <a:bodyPr/>
                    <a:lstStyle/>
                    <a:p>
                      <a:pPr marL="0" lvl="0" indent="0" algn="l" rtl="0">
                        <a:lnSpc>
                          <a:spcPct val="100000"/>
                        </a:lnSpc>
                        <a:spcBef>
                          <a:spcPts val="0"/>
                        </a:spcBef>
                        <a:spcAft>
                          <a:spcPts val="0"/>
                        </a:spcAft>
                        <a:buNone/>
                      </a:pPr>
                      <a:r>
                        <a:rPr lang="en-US" sz="1200">
                          <a:solidFill>
                            <a:schemeClr val="dk1"/>
                          </a:solidFill>
                          <a:latin typeface="Roboto Medium"/>
                          <a:ea typeface="Roboto Medium"/>
                          <a:cs typeface="Roboto Medium"/>
                          <a:sym typeface="Roboto Medium"/>
                        </a:rPr>
                        <a:t>Date</a:t>
                      </a:r>
                      <a:endParaRPr sz="12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None/>
                      </a:pPr>
                      <a:r>
                        <a:rPr lang="en-US" sz="950">
                          <a:solidFill>
                            <a:schemeClr val="dk1"/>
                          </a:solidFill>
                        </a:rPr>
                        <a:t>ca. 1970s</a:t>
                      </a:r>
                      <a:endParaRPr sz="950">
                        <a:solidFill>
                          <a:schemeClr val="dk1"/>
                        </a:solidFill>
                      </a:endParaRPr>
                    </a:p>
                    <a:p>
                      <a:pPr marL="0" lvl="0" indent="0" algn="l" rtl="0">
                        <a:spcBef>
                          <a:spcPts val="0"/>
                        </a:spcBef>
                        <a:spcAft>
                          <a:spcPts val="0"/>
                        </a:spcAft>
                        <a:buClr>
                          <a:schemeClr val="dk1"/>
                        </a:buClr>
                        <a:buSzPts val="1100"/>
                        <a:buFont typeface="Arial"/>
                        <a:buNone/>
                      </a:pPr>
                      <a:r>
                        <a:rPr lang="en-US" sz="800">
                          <a:solidFill>
                            <a:srgbClr val="999999"/>
                          </a:solidFill>
                        </a:rPr>
                        <a:t>Confidence: 0.76</a:t>
                      </a:r>
                      <a:endParaRPr sz="1100">
                        <a:solidFill>
                          <a:srgbClr val="21252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67025">
                <a:tc>
                  <a:txBody>
                    <a:bodyPr/>
                    <a:lstStyle/>
                    <a:p>
                      <a:pPr marL="0" lvl="0" indent="0" algn="l" rtl="0">
                        <a:lnSpc>
                          <a:spcPct val="100000"/>
                        </a:lnSpc>
                        <a:spcBef>
                          <a:spcPts val="0"/>
                        </a:spcBef>
                        <a:spcAft>
                          <a:spcPts val="0"/>
                        </a:spcAft>
                        <a:buNone/>
                      </a:pPr>
                      <a:r>
                        <a:rPr lang="en-US" sz="1200">
                          <a:solidFill>
                            <a:schemeClr val="dk1"/>
                          </a:solidFill>
                          <a:latin typeface="Roboto Medium"/>
                          <a:ea typeface="Roboto Medium"/>
                          <a:cs typeface="Roboto Medium"/>
                          <a:sym typeface="Roboto Medium"/>
                        </a:rPr>
                        <a:t>Type</a:t>
                      </a:r>
                      <a:endParaRPr sz="12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00000"/>
                        </a:lnSpc>
                        <a:spcBef>
                          <a:spcPts val="0"/>
                        </a:spcBef>
                        <a:spcAft>
                          <a:spcPts val="0"/>
                        </a:spcAft>
                        <a:buNone/>
                      </a:pPr>
                      <a:r>
                        <a:rPr lang="en-US" sz="950">
                          <a:solidFill>
                            <a:srgbClr val="212529"/>
                          </a:solidFill>
                          <a:latin typeface="Roboto"/>
                          <a:ea typeface="Roboto"/>
                          <a:cs typeface="Roboto"/>
                          <a:sym typeface="Roboto"/>
                        </a:rPr>
                        <a:t>Photograph</a:t>
                      </a:r>
                      <a:endParaRPr sz="950">
                        <a:solidFill>
                          <a:srgbClr val="212529"/>
                        </a:solidFill>
                        <a:latin typeface="Roboto"/>
                        <a:ea typeface="Roboto"/>
                        <a:cs typeface="Roboto"/>
                        <a:sym typeface="Roboto"/>
                      </a:endParaRPr>
                    </a:p>
                    <a:p>
                      <a:pPr marL="0" lvl="0" indent="0" algn="l" rtl="0">
                        <a:spcBef>
                          <a:spcPts val="0"/>
                        </a:spcBef>
                        <a:spcAft>
                          <a:spcPts val="0"/>
                        </a:spcAft>
                        <a:buNone/>
                      </a:pPr>
                      <a:r>
                        <a:rPr lang="en-US" sz="800">
                          <a:solidFill>
                            <a:srgbClr val="999999"/>
                          </a:solidFill>
                        </a:rPr>
                        <a:t>Confidence: 0.98</a:t>
                      </a:r>
                      <a:endParaRPr sz="1100">
                        <a:solidFill>
                          <a:srgbClr val="21252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63400">
                <a:tc>
                  <a:txBody>
                    <a:bodyPr/>
                    <a:lstStyle/>
                    <a:p>
                      <a:pPr marL="0" lvl="0" indent="0" algn="l" rtl="0">
                        <a:lnSpc>
                          <a:spcPct val="100000"/>
                        </a:lnSpc>
                        <a:spcBef>
                          <a:spcPts val="0"/>
                        </a:spcBef>
                        <a:spcAft>
                          <a:spcPts val="0"/>
                        </a:spcAft>
                        <a:buNone/>
                      </a:pPr>
                      <a:r>
                        <a:rPr lang="en-US" sz="1200">
                          <a:solidFill>
                            <a:schemeClr val="dk1"/>
                          </a:solidFill>
                          <a:latin typeface="Roboto Medium"/>
                          <a:ea typeface="Roboto Medium"/>
                          <a:cs typeface="Roboto Medium"/>
                          <a:sym typeface="Roboto Medium"/>
                        </a:rPr>
                        <a:t>Description</a:t>
                      </a:r>
                      <a:endParaRPr sz="12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Clr>
                          <a:schemeClr val="dk1"/>
                        </a:buClr>
                        <a:buSzPts val="1100"/>
                        <a:buFont typeface="Arial"/>
                        <a:buNone/>
                      </a:pPr>
                      <a:r>
                        <a:rPr lang="en-US" sz="950">
                          <a:solidFill>
                            <a:schemeClr val="dk1"/>
                          </a:solidFill>
                        </a:rPr>
                        <a:t>The image depicts a scene of fish drying in an urban area, likely in an Asian city during the 1970s. A person is seen tending to rows of fish laid out on wooden racks under the sun. In the background, there are residential buildings, suggesting a blend of traditional and modern practices. The setting includes hanging fish and an outdoor setup typical of small-scale fish processing. The presence of a gas cylinder suggests some level of modernization in the process.</a:t>
                      </a:r>
                      <a:endParaRPr sz="950">
                        <a:solidFill>
                          <a:schemeClr val="dk1"/>
                        </a:solidFill>
                      </a:endParaRPr>
                    </a:p>
                    <a:p>
                      <a:pPr marL="0" lvl="0" indent="0" algn="l" rtl="0">
                        <a:spcBef>
                          <a:spcPts val="0"/>
                        </a:spcBef>
                        <a:spcAft>
                          <a:spcPts val="0"/>
                        </a:spcAft>
                        <a:buClr>
                          <a:schemeClr val="dk1"/>
                        </a:buClr>
                        <a:buSzPts val="1100"/>
                        <a:buFont typeface="Arial"/>
                        <a:buNone/>
                      </a:pPr>
                      <a:r>
                        <a:rPr lang="en-US" sz="800">
                          <a:solidFill>
                            <a:srgbClr val="999999"/>
                          </a:solidFill>
                        </a:rPr>
                        <a:t>Confidence: 0.50</a:t>
                      </a:r>
                      <a:endParaRPr sz="1200">
                        <a:solidFill>
                          <a:srgbClr val="212529"/>
                        </a:solidFill>
                        <a:highlight>
                          <a:schemeClr val="lt1"/>
                        </a:highlight>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91775">
                <a:tc>
                  <a:txBody>
                    <a:bodyPr/>
                    <a:lstStyle/>
                    <a:p>
                      <a:pPr marL="0" lvl="0" indent="0" algn="l" rtl="0">
                        <a:lnSpc>
                          <a:spcPct val="100000"/>
                        </a:lnSpc>
                        <a:spcBef>
                          <a:spcPts val="0"/>
                        </a:spcBef>
                        <a:spcAft>
                          <a:spcPts val="0"/>
                        </a:spcAft>
                        <a:buNone/>
                      </a:pPr>
                      <a:r>
                        <a:rPr lang="en-US" sz="1200">
                          <a:solidFill>
                            <a:schemeClr val="dk1"/>
                          </a:solidFill>
                          <a:latin typeface="Roboto Medium"/>
                          <a:ea typeface="Roboto Medium"/>
                          <a:cs typeface="Roboto Medium"/>
                          <a:sym typeface="Roboto Medium"/>
                        </a:rPr>
                        <a:t>Coverage</a:t>
                      </a:r>
                      <a:endParaRPr sz="12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950">
                          <a:solidFill>
                            <a:schemeClr val="dk1"/>
                          </a:solidFill>
                        </a:rPr>
                        <a:t>style: Documentary, culture: Asian, period: 20th century, location: Asia</a:t>
                      </a:r>
                      <a:endParaRPr sz="800">
                        <a:solidFill>
                          <a:schemeClr val="dk1"/>
                        </a:solidFill>
                        <a:highlight>
                          <a:schemeClr val="lt1"/>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800">
                          <a:solidFill>
                            <a:srgbClr val="999999"/>
                          </a:solidFill>
                          <a:highlight>
                            <a:schemeClr val="lt1"/>
                          </a:highlight>
                          <a:latin typeface="Roboto"/>
                          <a:ea typeface="Roboto"/>
                          <a:cs typeface="Roboto"/>
                          <a:sym typeface="Roboto"/>
                        </a:rPr>
                        <a:t>Confidence: 0.92</a:t>
                      </a:r>
                      <a:endParaRPr sz="800">
                        <a:solidFill>
                          <a:srgbClr val="999999"/>
                        </a:solidFill>
                        <a:highlight>
                          <a:schemeClr val="lt1"/>
                        </a:highlight>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tcPr>
                </a:tc>
                <a:extLst>
                  <a:ext uri="{0D108BD9-81ED-4DB2-BD59-A6C34878D82A}">
                    <a16:rowId xmlns:a16="http://schemas.microsoft.com/office/drawing/2014/main" val="10005"/>
                  </a:ext>
                </a:extLst>
              </a:tr>
              <a:tr h="210200">
                <a:tc>
                  <a:txBody>
                    <a:bodyPr/>
                    <a:lstStyle/>
                    <a:p>
                      <a:pPr marL="0" lvl="0" indent="0" algn="l" rtl="0">
                        <a:lnSpc>
                          <a:spcPct val="100000"/>
                        </a:lnSpc>
                        <a:spcBef>
                          <a:spcPts val="0"/>
                        </a:spcBef>
                        <a:spcAft>
                          <a:spcPts val="0"/>
                        </a:spcAft>
                        <a:buNone/>
                      </a:pPr>
                      <a:r>
                        <a:rPr lang="en-US" sz="1200">
                          <a:solidFill>
                            <a:schemeClr val="dk1"/>
                          </a:solidFill>
                          <a:latin typeface="Roboto Medium"/>
                          <a:ea typeface="Roboto Medium"/>
                          <a:cs typeface="Roboto Medium"/>
                          <a:sym typeface="Roboto Medium"/>
                        </a:rPr>
                        <a:t>Publisher</a:t>
                      </a:r>
                      <a:endParaRPr sz="12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15000"/>
                        </a:lnSpc>
                        <a:spcBef>
                          <a:spcPts val="0"/>
                        </a:spcBef>
                        <a:spcAft>
                          <a:spcPts val="0"/>
                        </a:spcAft>
                        <a:buNone/>
                      </a:pPr>
                      <a:endParaRPr sz="1100">
                        <a:solidFill>
                          <a:srgbClr val="21252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67025">
                <a:tc>
                  <a:txBody>
                    <a:bodyPr/>
                    <a:lstStyle/>
                    <a:p>
                      <a:pPr marL="0" lvl="0" indent="0" algn="l" rtl="0">
                        <a:lnSpc>
                          <a:spcPct val="100000"/>
                        </a:lnSpc>
                        <a:spcBef>
                          <a:spcPts val="0"/>
                        </a:spcBef>
                        <a:spcAft>
                          <a:spcPts val="0"/>
                        </a:spcAft>
                        <a:buNone/>
                      </a:pPr>
                      <a:r>
                        <a:rPr lang="en-US" sz="1200">
                          <a:solidFill>
                            <a:schemeClr val="dk1"/>
                          </a:solidFill>
                          <a:latin typeface="Roboto Medium"/>
                          <a:ea typeface="Roboto Medium"/>
                          <a:cs typeface="Roboto Medium"/>
                          <a:sym typeface="Roboto Medium"/>
                        </a:rPr>
                        <a:t>Language</a:t>
                      </a:r>
                      <a:endParaRPr sz="12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00000"/>
                        </a:lnSpc>
                        <a:spcBef>
                          <a:spcPts val="0"/>
                        </a:spcBef>
                        <a:spcAft>
                          <a:spcPts val="0"/>
                        </a:spcAft>
                        <a:buNone/>
                      </a:pPr>
                      <a:endParaRPr sz="1100">
                        <a:solidFill>
                          <a:srgbClr val="21252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bl>
          </a:graphicData>
        </a:graphic>
      </p:graphicFrame>
      <p:pic>
        <p:nvPicPr>
          <p:cNvPr id="2077" name="Google Shape;2077;p334"/>
          <p:cNvPicPr preferRelativeResize="0"/>
          <p:nvPr/>
        </p:nvPicPr>
        <p:blipFill rotWithShape="1">
          <a:blip r:embed="rId3">
            <a:alphaModFix/>
          </a:blip>
          <a:srcRect l="7191" r="7199"/>
          <a:stretch/>
        </p:blipFill>
        <p:spPr>
          <a:xfrm>
            <a:off x="63050" y="492638"/>
            <a:ext cx="5097300" cy="3977289"/>
          </a:xfrm>
          <a:prstGeom prst="rect">
            <a:avLst/>
          </a:prstGeom>
          <a:noFill/>
          <a:ln>
            <a:noFill/>
          </a:ln>
        </p:spPr>
      </p:pic>
      <p:sp>
        <p:nvSpPr>
          <p:cNvPr id="2078" name="Google Shape;2078;p334"/>
          <p:cNvSpPr/>
          <p:nvPr/>
        </p:nvSpPr>
        <p:spPr>
          <a:xfrm>
            <a:off x="152413" y="145013"/>
            <a:ext cx="914400" cy="914400"/>
          </a:xfrm>
          <a:prstGeom prst="ellipse">
            <a:avLst/>
          </a:prstGeom>
          <a:solidFill>
            <a:srgbClr val="F7E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79" name="Google Shape;2079;p334" title="Black_Artwork.png"/>
          <p:cNvPicPr preferRelativeResize="0"/>
          <p:nvPr/>
        </p:nvPicPr>
        <p:blipFill>
          <a:blip r:embed="rId4">
            <a:alphaModFix amt="80000"/>
          </a:blip>
          <a:stretch>
            <a:fillRect/>
          </a:stretch>
        </p:blipFill>
        <p:spPr>
          <a:xfrm>
            <a:off x="279763" y="273107"/>
            <a:ext cx="659678" cy="658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graphicFrame>
        <p:nvGraphicFramePr>
          <p:cNvPr id="2084" name="Google Shape;2084;p335"/>
          <p:cNvGraphicFramePr/>
          <p:nvPr/>
        </p:nvGraphicFramePr>
        <p:xfrm>
          <a:off x="4996225" y="129431"/>
          <a:ext cx="3000000" cy="3000000"/>
        </p:xfrm>
        <a:graphic>
          <a:graphicData uri="http://schemas.openxmlformats.org/drawingml/2006/table">
            <a:tbl>
              <a:tblPr>
                <a:noFill/>
                <a:tableStyleId>{6BC088CF-4D6E-46F3-A761-4C96C74B4F37}</a:tableStyleId>
              </a:tblPr>
              <a:tblGrid>
                <a:gridCol w="1228775">
                  <a:extLst>
                    <a:ext uri="{9D8B030D-6E8A-4147-A177-3AD203B41FA5}">
                      <a16:colId xmlns:a16="http://schemas.microsoft.com/office/drawing/2014/main" val="20000"/>
                    </a:ext>
                  </a:extLst>
                </a:gridCol>
                <a:gridCol w="2718825">
                  <a:extLst>
                    <a:ext uri="{9D8B030D-6E8A-4147-A177-3AD203B41FA5}">
                      <a16:colId xmlns:a16="http://schemas.microsoft.com/office/drawing/2014/main" val="20001"/>
                    </a:ext>
                  </a:extLst>
                </a:gridCol>
              </a:tblGrid>
              <a:tr h="398200">
                <a:tc>
                  <a:txBody>
                    <a:bodyPr/>
                    <a:lstStyle/>
                    <a:p>
                      <a:pPr marL="0" lvl="0" indent="0" algn="l" rtl="0">
                        <a:lnSpc>
                          <a:spcPct val="100000"/>
                        </a:lnSpc>
                        <a:spcBef>
                          <a:spcPts val="0"/>
                        </a:spcBef>
                        <a:spcAft>
                          <a:spcPts val="0"/>
                        </a:spcAft>
                        <a:buNone/>
                      </a:pPr>
                      <a:r>
                        <a:rPr lang="en-US" sz="1300">
                          <a:solidFill>
                            <a:schemeClr val="dk1"/>
                          </a:solidFill>
                          <a:latin typeface="Roboto Medium"/>
                          <a:ea typeface="Roboto Medium"/>
                          <a:cs typeface="Roboto Medium"/>
                          <a:sym typeface="Roboto Medium"/>
                        </a:rPr>
                        <a:t>Creator</a:t>
                      </a:r>
                      <a:endParaRPr sz="13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00000"/>
                        </a:lnSpc>
                        <a:spcBef>
                          <a:spcPts val="0"/>
                        </a:spcBef>
                        <a:spcAft>
                          <a:spcPts val="0"/>
                        </a:spcAft>
                        <a:buNone/>
                      </a:pPr>
                      <a:r>
                        <a:rPr lang="en-US" sz="1100">
                          <a:solidFill>
                            <a:srgbClr val="212529"/>
                          </a:solidFill>
                          <a:latin typeface="Roboto"/>
                          <a:ea typeface="Roboto"/>
                          <a:cs typeface="Roboto"/>
                          <a:sym typeface="Roboto"/>
                        </a:rPr>
                        <a:t>Unknown</a:t>
                      </a:r>
                      <a:endParaRPr sz="1100">
                        <a:solidFill>
                          <a:srgbClr val="212529"/>
                        </a:solidFill>
                        <a:latin typeface="Roboto"/>
                        <a:ea typeface="Roboto"/>
                        <a:cs typeface="Roboto"/>
                        <a:sym typeface="Roboto"/>
                      </a:endParaRPr>
                    </a:p>
                    <a:p>
                      <a:pPr marL="0" lvl="0" indent="0" algn="l" rtl="0">
                        <a:spcBef>
                          <a:spcPts val="0"/>
                        </a:spcBef>
                        <a:spcAft>
                          <a:spcPts val="0"/>
                        </a:spcAft>
                        <a:buNone/>
                      </a:pPr>
                      <a:r>
                        <a:rPr lang="en-US" sz="850">
                          <a:solidFill>
                            <a:srgbClr val="999999"/>
                          </a:solidFill>
                          <a:highlight>
                            <a:schemeClr val="lt1"/>
                          </a:highlight>
                          <a:latin typeface="Roboto"/>
                          <a:ea typeface="Roboto"/>
                          <a:cs typeface="Roboto"/>
                          <a:sym typeface="Roboto"/>
                        </a:rPr>
                        <a:t>Confidence: 1.00</a:t>
                      </a:r>
                      <a:endParaRPr sz="1100">
                        <a:solidFill>
                          <a:srgbClr val="21252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67025">
                <a:tc>
                  <a:txBody>
                    <a:bodyPr/>
                    <a:lstStyle/>
                    <a:p>
                      <a:pPr marL="0" lvl="0" indent="0" algn="l" rtl="0">
                        <a:lnSpc>
                          <a:spcPct val="100000"/>
                        </a:lnSpc>
                        <a:spcBef>
                          <a:spcPts val="0"/>
                        </a:spcBef>
                        <a:spcAft>
                          <a:spcPts val="0"/>
                        </a:spcAft>
                        <a:buNone/>
                      </a:pPr>
                      <a:r>
                        <a:rPr lang="en-US" sz="1300">
                          <a:solidFill>
                            <a:schemeClr val="dk1"/>
                          </a:solidFill>
                          <a:latin typeface="Roboto Medium"/>
                          <a:ea typeface="Roboto Medium"/>
                          <a:cs typeface="Roboto Medium"/>
                          <a:sym typeface="Roboto Medium"/>
                        </a:rPr>
                        <a:t>Title</a:t>
                      </a:r>
                      <a:endParaRPr sz="13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None/>
                      </a:pPr>
                      <a:r>
                        <a:rPr lang="en-US" sz="1100">
                          <a:solidFill>
                            <a:srgbClr val="212529"/>
                          </a:solidFill>
                          <a:latin typeface="Roboto"/>
                          <a:ea typeface="Roboto"/>
                          <a:cs typeface="Roboto"/>
                          <a:sym typeface="Roboto"/>
                        </a:rPr>
                        <a:t>John F. Kennedy at a Public Speaking Event</a:t>
                      </a:r>
                      <a:endParaRPr sz="1100">
                        <a:solidFill>
                          <a:srgbClr val="212529"/>
                        </a:solidFill>
                        <a:latin typeface="Roboto"/>
                        <a:ea typeface="Roboto"/>
                        <a:cs typeface="Roboto"/>
                        <a:sym typeface="Roboto"/>
                      </a:endParaRPr>
                    </a:p>
                    <a:p>
                      <a:pPr marL="0" lvl="0" indent="0" algn="l" rtl="0">
                        <a:spcBef>
                          <a:spcPts val="0"/>
                        </a:spcBef>
                        <a:spcAft>
                          <a:spcPts val="0"/>
                        </a:spcAft>
                        <a:buNone/>
                      </a:pPr>
                      <a:r>
                        <a:rPr lang="en-US" sz="850">
                          <a:solidFill>
                            <a:srgbClr val="999999"/>
                          </a:solidFill>
                          <a:highlight>
                            <a:schemeClr val="lt1"/>
                          </a:highlight>
                          <a:latin typeface="Roboto"/>
                          <a:ea typeface="Roboto"/>
                          <a:cs typeface="Roboto"/>
                          <a:sym typeface="Roboto"/>
                        </a:rPr>
                        <a:t>Confidence: 0.52</a:t>
                      </a:r>
                      <a:endParaRPr sz="1100">
                        <a:solidFill>
                          <a:srgbClr val="21252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67025">
                <a:tc>
                  <a:txBody>
                    <a:bodyPr/>
                    <a:lstStyle/>
                    <a:p>
                      <a:pPr marL="0" lvl="0" indent="0" algn="l" rtl="0">
                        <a:lnSpc>
                          <a:spcPct val="100000"/>
                        </a:lnSpc>
                        <a:spcBef>
                          <a:spcPts val="0"/>
                        </a:spcBef>
                        <a:spcAft>
                          <a:spcPts val="0"/>
                        </a:spcAft>
                        <a:buNone/>
                      </a:pPr>
                      <a:r>
                        <a:rPr lang="en-US" sz="1300">
                          <a:solidFill>
                            <a:schemeClr val="dk1"/>
                          </a:solidFill>
                          <a:latin typeface="Roboto Medium"/>
                          <a:ea typeface="Roboto Medium"/>
                          <a:cs typeface="Roboto Medium"/>
                          <a:sym typeface="Roboto Medium"/>
                        </a:rPr>
                        <a:t>Date</a:t>
                      </a:r>
                      <a:endParaRPr sz="13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00000"/>
                        </a:lnSpc>
                        <a:spcBef>
                          <a:spcPts val="0"/>
                        </a:spcBef>
                        <a:spcAft>
                          <a:spcPts val="0"/>
                        </a:spcAft>
                        <a:buNone/>
                      </a:pPr>
                      <a:r>
                        <a:rPr lang="en-US" sz="1100">
                          <a:solidFill>
                            <a:srgbClr val="212529"/>
                          </a:solidFill>
                          <a:latin typeface="Roboto"/>
                          <a:ea typeface="Roboto"/>
                          <a:cs typeface="Roboto"/>
                          <a:sym typeface="Roboto"/>
                        </a:rPr>
                        <a:t> 1960s</a:t>
                      </a:r>
                      <a:endParaRPr sz="1100">
                        <a:solidFill>
                          <a:srgbClr val="212529"/>
                        </a:solidFill>
                        <a:latin typeface="Roboto"/>
                        <a:ea typeface="Roboto"/>
                        <a:cs typeface="Roboto"/>
                        <a:sym typeface="Roboto"/>
                      </a:endParaRPr>
                    </a:p>
                    <a:p>
                      <a:pPr marL="0" lvl="0" indent="0" algn="l" rtl="0">
                        <a:spcBef>
                          <a:spcPts val="0"/>
                        </a:spcBef>
                        <a:spcAft>
                          <a:spcPts val="0"/>
                        </a:spcAft>
                        <a:buNone/>
                      </a:pPr>
                      <a:r>
                        <a:rPr lang="en-US" sz="850">
                          <a:solidFill>
                            <a:srgbClr val="999999"/>
                          </a:solidFill>
                          <a:highlight>
                            <a:schemeClr val="lt1"/>
                          </a:highlight>
                          <a:latin typeface="Roboto"/>
                          <a:ea typeface="Roboto"/>
                          <a:cs typeface="Roboto"/>
                          <a:sym typeface="Roboto"/>
                        </a:rPr>
                        <a:t>Confidence: 0.95</a:t>
                      </a:r>
                      <a:endParaRPr sz="1100">
                        <a:solidFill>
                          <a:srgbClr val="21252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67025">
                <a:tc>
                  <a:txBody>
                    <a:bodyPr/>
                    <a:lstStyle/>
                    <a:p>
                      <a:pPr marL="0" lvl="0" indent="0" algn="l" rtl="0">
                        <a:lnSpc>
                          <a:spcPct val="100000"/>
                        </a:lnSpc>
                        <a:spcBef>
                          <a:spcPts val="0"/>
                        </a:spcBef>
                        <a:spcAft>
                          <a:spcPts val="0"/>
                        </a:spcAft>
                        <a:buNone/>
                      </a:pPr>
                      <a:r>
                        <a:rPr lang="en-US" sz="1300">
                          <a:solidFill>
                            <a:schemeClr val="dk1"/>
                          </a:solidFill>
                          <a:latin typeface="Roboto Medium"/>
                          <a:ea typeface="Roboto Medium"/>
                          <a:cs typeface="Roboto Medium"/>
                          <a:sym typeface="Roboto Medium"/>
                        </a:rPr>
                        <a:t>Type</a:t>
                      </a:r>
                      <a:endParaRPr sz="13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00000"/>
                        </a:lnSpc>
                        <a:spcBef>
                          <a:spcPts val="0"/>
                        </a:spcBef>
                        <a:spcAft>
                          <a:spcPts val="0"/>
                        </a:spcAft>
                        <a:buNone/>
                      </a:pPr>
                      <a:r>
                        <a:rPr lang="en-US" sz="1100">
                          <a:solidFill>
                            <a:srgbClr val="212529"/>
                          </a:solidFill>
                          <a:latin typeface="Roboto"/>
                          <a:ea typeface="Roboto"/>
                          <a:cs typeface="Roboto"/>
                          <a:sym typeface="Roboto"/>
                        </a:rPr>
                        <a:t>Photograph</a:t>
                      </a:r>
                      <a:endParaRPr sz="1100">
                        <a:solidFill>
                          <a:srgbClr val="212529"/>
                        </a:solidFill>
                        <a:latin typeface="Roboto"/>
                        <a:ea typeface="Roboto"/>
                        <a:cs typeface="Roboto"/>
                        <a:sym typeface="Roboto"/>
                      </a:endParaRPr>
                    </a:p>
                    <a:p>
                      <a:pPr marL="0" lvl="0" indent="0" algn="l" rtl="0">
                        <a:spcBef>
                          <a:spcPts val="0"/>
                        </a:spcBef>
                        <a:spcAft>
                          <a:spcPts val="0"/>
                        </a:spcAft>
                        <a:buNone/>
                      </a:pPr>
                      <a:r>
                        <a:rPr lang="en-US" sz="850">
                          <a:solidFill>
                            <a:srgbClr val="999999"/>
                          </a:solidFill>
                          <a:highlight>
                            <a:schemeClr val="lt1"/>
                          </a:highlight>
                          <a:latin typeface="Roboto"/>
                          <a:ea typeface="Roboto"/>
                          <a:cs typeface="Roboto"/>
                          <a:sym typeface="Roboto"/>
                        </a:rPr>
                        <a:t>Confidence: 1.00</a:t>
                      </a:r>
                      <a:endParaRPr sz="1100">
                        <a:solidFill>
                          <a:srgbClr val="21252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63400">
                <a:tc>
                  <a:txBody>
                    <a:bodyPr/>
                    <a:lstStyle/>
                    <a:p>
                      <a:pPr marL="0" lvl="0" indent="0" algn="l" rtl="0">
                        <a:lnSpc>
                          <a:spcPct val="100000"/>
                        </a:lnSpc>
                        <a:spcBef>
                          <a:spcPts val="0"/>
                        </a:spcBef>
                        <a:spcAft>
                          <a:spcPts val="0"/>
                        </a:spcAft>
                        <a:buNone/>
                      </a:pPr>
                      <a:r>
                        <a:rPr lang="en-US" sz="1300">
                          <a:solidFill>
                            <a:schemeClr val="dk1"/>
                          </a:solidFill>
                          <a:latin typeface="Roboto Medium"/>
                          <a:ea typeface="Roboto Medium"/>
                          <a:cs typeface="Roboto Medium"/>
                          <a:sym typeface="Roboto Medium"/>
                        </a:rPr>
                        <a:t>Description</a:t>
                      </a:r>
                      <a:endParaRPr sz="13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spcBef>
                          <a:spcPts val="0"/>
                        </a:spcBef>
                        <a:spcAft>
                          <a:spcPts val="0"/>
                        </a:spcAft>
                        <a:buClr>
                          <a:schemeClr val="dk1"/>
                        </a:buClr>
                        <a:buSzPts val="1100"/>
                        <a:buFont typeface="Arial"/>
                        <a:buNone/>
                      </a:pPr>
                      <a:r>
                        <a:rPr lang="en-US" sz="1200">
                          <a:solidFill>
                            <a:srgbClr val="212529"/>
                          </a:solidFill>
                          <a:highlight>
                            <a:schemeClr val="lt1"/>
                          </a:highlight>
                          <a:latin typeface="Roboto"/>
                          <a:ea typeface="Roboto"/>
                          <a:cs typeface="Roboto"/>
                          <a:sym typeface="Roboto"/>
                        </a:rPr>
                        <a:t>A photograph of John F. Kennedy speaking at a podium with a group of men, including a priest and several photographers, in the background.</a:t>
                      </a:r>
                      <a:endParaRPr sz="1200">
                        <a:solidFill>
                          <a:srgbClr val="212529"/>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850">
                          <a:solidFill>
                            <a:srgbClr val="999999"/>
                          </a:solidFill>
                          <a:highlight>
                            <a:schemeClr val="lt1"/>
                          </a:highlight>
                          <a:latin typeface="Roboto"/>
                          <a:ea typeface="Roboto"/>
                          <a:cs typeface="Roboto"/>
                          <a:sym typeface="Roboto"/>
                        </a:rPr>
                        <a:t>Confidence: 0.57</a:t>
                      </a:r>
                      <a:endParaRPr sz="1200">
                        <a:solidFill>
                          <a:srgbClr val="212529"/>
                        </a:solidFill>
                        <a:highlight>
                          <a:schemeClr val="lt1"/>
                        </a:highlight>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91775">
                <a:tc>
                  <a:txBody>
                    <a:bodyPr/>
                    <a:lstStyle/>
                    <a:p>
                      <a:pPr marL="0" lvl="0" indent="0" algn="l" rtl="0">
                        <a:lnSpc>
                          <a:spcPct val="100000"/>
                        </a:lnSpc>
                        <a:spcBef>
                          <a:spcPts val="0"/>
                        </a:spcBef>
                        <a:spcAft>
                          <a:spcPts val="0"/>
                        </a:spcAft>
                        <a:buNone/>
                      </a:pPr>
                      <a:r>
                        <a:rPr lang="en-US" sz="1300">
                          <a:solidFill>
                            <a:schemeClr val="dk1"/>
                          </a:solidFill>
                          <a:latin typeface="Roboto Medium"/>
                          <a:ea typeface="Roboto Medium"/>
                          <a:cs typeface="Roboto Medium"/>
                          <a:sym typeface="Roboto Medium"/>
                        </a:rPr>
                        <a:t>Subject</a:t>
                      </a:r>
                      <a:endParaRPr sz="13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200">
                          <a:solidFill>
                            <a:srgbClr val="007BFF"/>
                          </a:solidFill>
                          <a:highlight>
                            <a:schemeClr val="lt1"/>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John F. Kennedy</a:t>
                      </a:r>
                      <a:r>
                        <a:rPr lang="en-US" sz="1200">
                          <a:solidFill>
                            <a:srgbClr val="212529"/>
                          </a:solidFill>
                          <a:highlight>
                            <a:schemeClr val="lt1"/>
                          </a:highlight>
                          <a:latin typeface="Roboto"/>
                          <a:ea typeface="Roboto"/>
                          <a:cs typeface="Roboto"/>
                          <a:sym typeface="Roboto"/>
                        </a:rPr>
                        <a:t>, </a:t>
                      </a:r>
                      <a:r>
                        <a:rPr lang="en-US" sz="1200">
                          <a:solidFill>
                            <a:srgbClr val="007BFF"/>
                          </a:solidFill>
                          <a:highlight>
                            <a:schemeClr val="lt1"/>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Public Speaking</a:t>
                      </a:r>
                      <a:r>
                        <a:rPr lang="en-US" sz="1200">
                          <a:solidFill>
                            <a:srgbClr val="212529"/>
                          </a:solidFill>
                          <a:highlight>
                            <a:schemeClr val="lt1"/>
                          </a:highlight>
                          <a:latin typeface="Roboto"/>
                          <a:ea typeface="Roboto"/>
                          <a:cs typeface="Roboto"/>
                          <a:sym typeface="Roboto"/>
                        </a:rPr>
                        <a:t>, </a:t>
                      </a:r>
                      <a:r>
                        <a:rPr lang="en-US" sz="1200">
                          <a:solidFill>
                            <a:srgbClr val="007BFF"/>
                          </a:solidFill>
                          <a:highlight>
                            <a:schemeClr val="lt1"/>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1960s</a:t>
                      </a:r>
                      <a:r>
                        <a:rPr lang="en-US" sz="1200">
                          <a:solidFill>
                            <a:srgbClr val="212529"/>
                          </a:solidFill>
                          <a:highlight>
                            <a:schemeClr val="lt1"/>
                          </a:highlight>
                          <a:latin typeface="Roboto"/>
                          <a:ea typeface="Roboto"/>
                          <a:cs typeface="Roboto"/>
                          <a:sym typeface="Roboto"/>
                        </a:rPr>
                        <a:t>, </a:t>
                      </a:r>
                      <a:r>
                        <a:rPr lang="en-US" sz="1200">
                          <a:solidFill>
                            <a:srgbClr val="007BFF"/>
                          </a:solidFill>
                          <a:highlight>
                            <a:schemeClr val="lt1"/>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Politics</a:t>
                      </a:r>
                      <a:r>
                        <a:rPr lang="en-US" sz="1200">
                          <a:solidFill>
                            <a:srgbClr val="212529"/>
                          </a:solidFill>
                          <a:highlight>
                            <a:schemeClr val="lt1"/>
                          </a:highlight>
                          <a:latin typeface="Roboto"/>
                          <a:ea typeface="Roboto"/>
                          <a:cs typeface="Roboto"/>
                          <a:sym typeface="Roboto"/>
                        </a:rPr>
                        <a:t>, </a:t>
                      </a:r>
                      <a:r>
                        <a:rPr lang="en-US" sz="1200">
                          <a:solidFill>
                            <a:srgbClr val="007BFF"/>
                          </a:solidFill>
                          <a:highlight>
                            <a:schemeClr val="lt1"/>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Photography</a:t>
                      </a:r>
                      <a:endParaRPr sz="1100">
                        <a:solidFill>
                          <a:srgbClr val="21252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tcPr>
                </a:tc>
                <a:extLst>
                  <a:ext uri="{0D108BD9-81ED-4DB2-BD59-A6C34878D82A}">
                    <a16:rowId xmlns:a16="http://schemas.microsoft.com/office/drawing/2014/main" val="10005"/>
                  </a:ext>
                </a:extLst>
              </a:tr>
              <a:tr h="367025">
                <a:tc>
                  <a:txBody>
                    <a:bodyPr/>
                    <a:lstStyle/>
                    <a:p>
                      <a:pPr marL="0" lvl="0" indent="0" algn="l" rtl="0">
                        <a:lnSpc>
                          <a:spcPct val="100000"/>
                        </a:lnSpc>
                        <a:spcBef>
                          <a:spcPts val="0"/>
                        </a:spcBef>
                        <a:spcAft>
                          <a:spcPts val="0"/>
                        </a:spcAft>
                        <a:buNone/>
                      </a:pPr>
                      <a:r>
                        <a:rPr lang="en-US" sz="1300">
                          <a:solidFill>
                            <a:schemeClr val="dk1"/>
                          </a:solidFill>
                          <a:latin typeface="Roboto Medium"/>
                          <a:ea typeface="Roboto Medium"/>
                          <a:cs typeface="Roboto Medium"/>
                          <a:sym typeface="Roboto Medium"/>
                        </a:rPr>
                        <a:t>Coverage</a:t>
                      </a:r>
                      <a:endParaRPr sz="13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15000"/>
                        </a:lnSpc>
                        <a:spcBef>
                          <a:spcPts val="0"/>
                        </a:spcBef>
                        <a:spcAft>
                          <a:spcPts val="0"/>
                        </a:spcAft>
                        <a:buNone/>
                      </a:pPr>
                      <a:r>
                        <a:rPr lang="en-US" sz="1050">
                          <a:solidFill>
                            <a:schemeClr val="dk1"/>
                          </a:solidFill>
                        </a:rPr>
                        <a:t>style: Documentary, culture: American, period: Mid-20th century, location: United States</a:t>
                      </a:r>
                      <a:endParaRPr sz="1050">
                        <a:solidFill>
                          <a:schemeClr val="dk1"/>
                        </a:solidFill>
                      </a:endParaRPr>
                    </a:p>
                    <a:p>
                      <a:pPr marL="0" lvl="0" indent="0" algn="l" rtl="0">
                        <a:spcBef>
                          <a:spcPts val="0"/>
                        </a:spcBef>
                        <a:spcAft>
                          <a:spcPts val="0"/>
                        </a:spcAft>
                        <a:buNone/>
                      </a:pPr>
                      <a:r>
                        <a:rPr lang="en-US" sz="850">
                          <a:solidFill>
                            <a:srgbClr val="999999"/>
                          </a:solidFill>
                          <a:highlight>
                            <a:schemeClr val="lt1"/>
                          </a:highlight>
                          <a:latin typeface="Roboto"/>
                          <a:ea typeface="Roboto"/>
                          <a:cs typeface="Roboto"/>
                          <a:sym typeface="Roboto"/>
                        </a:rPr>
                        <a:t>Confidence: 0.87</a:t>
                      </a:r>
                      <a:endParaRPr sz="1050">
                        <a:solidFill>
                          <a:schemeClr val="dk1"/>
                        </a:solidFill>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67025">
                <a:tc>
                  <a:txBody>
                    <a:bodyPr/>
                    <a:lstStyle/>
                    <a:p>
                      <a:pPr marL="0" lvl="0" indent="0" algn="l" rtl="0">
                        <a:lnSpc>
                          <a:spcPct val="100000"/>
                        </a:lnSpc>
                        <a:spcBef>
                          <a:spcPts val="0"/>
                        </a:spcBef>
                        <a:spcAft>
                          <a:spcPts val="0"/>
                        </a:spcAft>
                        <a:buNone/>
                      </a:pPr>
                      <a:r>
                        <a:rPr lang="en-US" sz="1300">
                          <a:solidFill>
                            <a:schemeClr val="dk1"/>
                          </a:solidFill>
                          <a:latin typeface="Roboto Medium"/>
                          <a:ea typeface="Roboto Medium"/>
                          <a:cs typeface="Roboto Medium"/>
                          <a:sym typeface="Roboto Medium"/>
                        </a:rPr>
                        <a:t>Language</a:t>
                      </a:r>
                      <a:endParaRPr sz="1300">
                        <a:solidFill>
                          <a:schemeClr val="dk1"/>
                        </a:solidFill>
                        <a:latin typeface="Roboto Medium"/>
                        <a:ea typeface="Roboto Medium"/>
                        <a:cs typeface="Roboto Medium"/>
                        <a:sym typeface="Roboto Medium"/>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007BFF">
                        <a:alpha val="10130"/>
                      </a:srgbClr>
                    </a:solidFill>
                  </a:tcPr>
                </a:tc>
                <a:tc>
                  <a:txBody>
                    <a:bodyPr/>
                    <a:lstStyle/>
                    <a:p>
                      <a:pPr marL="0" lvl="0" indent="0" algn="l" rtl="0">
                        <a:lnSpc>
                          <a:spcPct val="100000"/>
                        </a:lnSpc>
                        <a:spcBef>
                          <a:spcPts val="0"/>
                        </a:spcBef>
                        <a:spcAft>
                          <a:spcPts val="0"/>
                        </a:spcAft>
                        <a:buNone/>
                      </a:pPr>
                      <a:r>
                        <a:rPr lang="en-US" sz="1100">
                          <a:solidFill>
                            <a:srgbClr val="212529"/>
                          </a:solidFill>
                          <a:latin typeface="Roboto"/>
                          <a:ea typeface="Roboto"/>
                          <a:cs typeface="Roboto"/>
                          <a:sym typeface="Roboto"/>
                        </a:rPr>
                        <a:t>English</a:t>
                      </a:r>
                      <a:endParaRPr sz="1100">
                        <a:solidFill>
                          <a:srgbClr val="212529"/>
                        </a:solidFill>
                        <a:latin typeface="Roboto"/>
                        <a:ea typeface="Roboto"/>
                        <a:cs typeface="Roboto"/>
                        <a:sym typeface="Roboto"/>
                      </a:endParaRPr>
                    </a:p>
                  </a:txBody>
                  <a:tcPr marL="91425" marR="91425" marT="91425" marB="91425">
                    <a:lnL w="9525" cap="flat" cmpd="sng">
                      <a:solidFill>
                        <a:srgbClr val="007BFF"/>
                      </a:solidFill>
                      <a:prstDash val="solid"/>
                      <a:round/>
                      <a:headEnd type="none" w="sm" len="sm"/>
                      <a:tailEnd type="none" w="sm" len="sm"/>
                    </a:lnL>
                    <a:lnR w="9525" cap="flat" cmpd="sng">
                      <a:solidFill>
                        <a:srgbClr val="007BFF"/>
                      </a:solidFill>
                      <a:prstDash val="solid"/>
                      <a:round/>
                      <a:headEnd type="none" w="sm" len="sm"/>
                      <a:tailEnd type="none" w="sm" len="sm"/>
                    </a:lnR>
                    <a:lnT w="9525" cap="flat" cmpd="sng">
                      <a:solidFill>
                        <a:srgbClr val="007BFF"/>
                      </a:solidFill>
                      <a:prstDash val="solid"/>
                      <a:round/>
                      <a:headEnd type="none" w="sm" len="sm"/>
                      <a:tailEnd type="none" w="sm" len="sm"/>
                    </a:lnT>
                    <a:lnB w="9525" cap="flat" cmpd="sng">
                      <a:solidFill>
                        <a:srgbClr val="007BFF"/>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bl>
          </a:graphicData>
        </a:graphic>
      </p:graphicFrame>
      <p:pic>
        <p:nvPicPr>
          <p:cNvPr id="2085" name="Google Shape;2085;p335"/>
          <p:cNvPicPr preferRelativeResize="0"/>
          <p:nvPr/>
        </p:nvPicPr>
        <p:blipFill>
          <a:blip r:embed="rId4">
            <a:alphaModFix/>
          </a:blip>
          <a:stretch>
            <a:fillRect/>
          </a:stretch>
        </p:blipFill>
        <p:spPr>
          <a:xfrm>
            <a:off x="279775" y="771054"/>
            <a:ext cx="4393951" cy="3428471"/>
          </a:xfrm>
          <a:prstGeom prst="rect">
            <a:avLst/>
          </a:prstGeom>
          <a:noFill/>
          <a:ln>
            <a:noFill/>
          </a:ln>
        </p:spPr>
      </p:pic>
      <p:sp>
        <p:nvSpPr>
          <p:cNvPr id="2086" name="Google Shape;2086;p335"/>
          <p:cNvSpPr/>
          <p:nvPr/>
        </p:nvSpPr>
        <p:spPr>
          <a:xfrm>
            <a:off x="152400" y="126650"/>
            <a:ext cx="914400" cy="914400"/>
          </a:xfrm>
          <a:prstGeom prst="ellipse">
            <a:avLst/>
          </a:prstGeom>
          <a:solidFill>
            <a:srgbClr val="F7E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87" name="Google Shape;2087;p335" title="Black_Artwork.png"/>
          <p:cNvPicPr preferRelativeResize="0"/>
          <p:nvPr/>
        </p:nvPicPr>
        <p:blipFill>
          <a:blip r:embed="rId5">
            <a:alphaModFix amt="80000"/>
          </a:blip>
          <a:stretch>
            <a:fillRect/>
          </a:stretch>
        </p:blipFill>
        <p:spPr>
          <a:xfrm>
            <a:off x="279763" y="273107"/>
            <a:ext cx="659678" cy="658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318"/>
          <p:cNvSpPr txBox="1">
            <a:spLocks noGrp="1"/>
          </p:cNvSpPr>
          <p:nvPr>
            <p:ph type="title"/>
          </p:nvPr>
        </p:nvSpPr>
        <p:spPr>
          <a:xfrm>
            <a:off x="1642800" y="1974550"/>
            <a:ext cx="5858400" cy="15987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US" sz="2800" b="1">
                <a:solidFill>
                  <a:schemeClr val="dk1"/>
                </a:solidFill>
                <a:highlight>
                  <a:srgbClr val="FFFFFF"/>
                </a:highlight>
                <a:latin typeface="Times New Roman"/>
                <a:ea typeface="Times New Roman"/>
                <a:cs typeface="Times New Roman"/>
                <a:sym typeface="Times New Roman"/>
              </a:rPr>
              <a:t>ITHAKA </a:t>
            </a:r>
            <a:r>
              <a:rPr lang="en-US" sz="2800">
                <a:solidFill>
                  <a:schemeClr val="dk1"/>
                </a:solidFill>
                <a:highlight>
                  <a:srgbClr val="FFFFFF"/>
                </a:highlight>
                <a:latin typeface="Times New Roman"/>
                <a:ea typeface="Times New Roman"/>
                <a:cs typeface="Times New Roman"/>
                <a:sym typeface="Times New Roman"/>
              </a:rPr>
              <a:t>is a nonprofit with a mission to improve access to knowledge and education for people around the world. We believe education is key to the well-being of individuals and society, and we work to make it more effective and affordable.</a:t>
            </a:r>
            <a:endParaRPr sz="2800">
              <a:solidFill>
                <a:schemeClr val="dk1"/>
              </a:solidFill>
            </a:endParaRPr>
          </a:p>
          <a:p>
            <a:pPr marL="0" lvl="0" indent="0" algn="l" rtl="0">
              <a:lnSpc>
                <a:spcPct val="100000"/>
              </a:lnSpc>
              <a:spcBef>
                <a:spcPts val="0"/>
              </a:spcBef>
              <a:spcAft>
                <a:spcPts val="0"/>
              </a:spcAft>
              <a:buNone/>
            </a:pPr>
            <a:endParaRPr sz="28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091"/>
        <p:cNvGrpSpPr/>
        <p:nvPr/>
      </p:nvGrpSpPr>
      <p:grpSpPr>
        <a:xfrm>
          <a:off x="0" y="0"/>
          <a:ext cx="0" cy="0"/>
          <a:chOff x="0" y="0"/>
          <a:chExt cx="0" cy="0"/>
        </a:xfrm>
      </p:grpSpPr>
      <p:sp>
        <p:nvSpPr>
          <p:cNvPr id="2092" name="Google Shape;2092;p336"/>
          <p:cNvSpPr txBox="1"/>
          <p:nvPr/>
        </p:nvSpPr>
        <p:spPr>
          <a:xfrm>
            <a:off x="318700" y="1345400"/>
            <a:ext cx="1227600" cy="6582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None/>
            </a:pPr>
            <a:r>
              <a:rPr lang="en-US">
                <a:solidFill>
                  <a:srgbClr val="333333"/>
                </a:solidFill>
                <a:latin typeface="Roboto"/>
                <a:ea typeface="Roboto"/>
                <a:cs typeface="Roboto"/>
                <a:sym typeface="Roboto"/>
              </a:rPr>
              <a:t>Upload text documents</a:t>
            </a:r>
            <a:endParaRPr>
              <a:solidFill>
                <a:srgbClr val="333333"/>
              </a:solidFill>
              <a:latin typeface="Roboto"/>
              <a:ea typeface="Roboto"/>
              <a:cs typeface="Roboto"/>
              <a:sym typeface="Roboto"/>
            </a:endParaRPr>
          </a:p>
        </p:txBody>
      </p:sp>
      <p:sp>
        <p:nvSpPr>
          <p:cNvPr id="2093" name="Google Shape;2093;p336"/>
          <p:cNvSpPr/>
          <p:nvPr/>
        </p:nvSpPr>
        <p:spPr>
          <a:xfrm flipH="1">
            <a:off x="2785268" y="1473703"/>
            <a:ext cx="4302000" cy="168000"/>
          </a:xfrm>
          <a:prstGeom prst="parallelogram">
            <a:avLst>
              <a:gd name="adj" fmla="val 96952"/>
            </a:avLst>
          </a:prstGeom>
          <a:solidFill>
            <a:srgbClr val="02AFEF">
              <a:alpha val="4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a:t>  </a:t>
            </a:r>
            <a:endParaRPr sz="1300"/>
          </a:p>
        </p:txBody>
      </p:sp>
      <p:sp>
        <p:nvSpPr>
          <p:cNvPr id="2094" name="Google Shape;2094;p336"/>
          <p:cNvSpPr/>
          <p:nvPr/>
        </p:nvSpPr>
        <p:spPr>
          <a:xfrm>
            <a:off x="2785267" y="1651805"/>
            <a:ext cx="1524300" cy="168000"/>
          </a:xfrm>
          <a:prstGeom prst="parallelogram">
            <a:avLst>
              <a:gd name="adj" fmla="val 96952"/>
            </a:avLst>
          </a:prstGeom>
          <a:solidFill>
            <a:srgbClr val="00A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2095" name="Google Shape;2095;p336"/>
          <p:cNvSpPr txBox="1"/>
          <p:nvPr/>
        </p:nvSpPr>
        <p:spPr>
          <a:xfrm>
            <a:off x="2880382" y="1828070"/>
            <a:ext cx="1066800" cy="87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300">
                <a:solidFill>
                  <a:srgbClr val="333333"/>
                </a:solidFill>
                <a:latin typeface="Roboto"/>
                <a:ea typeface="Roboto"/>
                <a:cs typeface="Roboto"/>
                <a:sym typeface="Roboto"/>
              </a:rPr>
              <a:t>Text is extracted (OCR)</a:t>
            </a:r>
            <a:endParaRPr sz="1300">
              <a:solidFill>
                <a:srgbClr val="333333"/>
              </a:solidFill>
              <a:latin typeface="Roboto"/>
              <a:ea typeface="Roboto"/>
              <a:cs typeface="Roboto"/>
              <a:sym typeface="Roboto"/>
            </a:endParaRPr>
          </a:p>
        </p:txBody>
      </p:sp>
      <p:sp>
        <p:nvSpPr>
          <p:cNvPr id="2096" name="Google Shape;2096;p336"/>
          <p:cNvSpPr/>
          <p:nvPr/>
        </p:nvSpPr>
        <p:spPr>
          <a:xfrm>
            <a:off x="5574201" y="1651805"/>
            <a:ext cx="1524300" cy="168000"/>
          </a:xfrm>
          <a:prstGeom prst="parallelogram">
            <a:avLst>
              <a:gd name="adj" fmla="val 96952"/>
            </a:avLst>
          </a:prstGeom>
          <a:solidFill>
            <a:srgbClr val="00A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2097" name="Google Shape;2097;p336"/>
          <p:cNvSpPr txBox="1"/>
          <p:nvPr/>
        </p:nvSpPr>
        <p:spPr>
          <a:xfrm>
            <a:off x="5748827" y="1828075"/>
            <a:ext cx="1227600" cy="748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300">
                <a:solidFill>
                  <a:srgbClr val="333333"/>
                </a:solidFill>
                <a:latin typeface="Roboto"/>
                <a:ea typeface="Roboto"/>
                <a:cs typeface="Roboto"/>
                <a:sym typeface="Roboto"/>
              </a:rPr>
              <a:t>LLM generates metadata suggestions</a:t>
            </a:r>
            <a:endParaRPr sz="1300">
              <a:solidFill>
                <a:srgbClr val="333333"/>
              </a:solidFill>
              <a:latin typeface="Roboto"/>
              <a:ea typeface="Roboto"/>
              <a:cs typeface="Roboto"/>
              <a:sym typeface="Roboto"/>
            </a:endParaRPr>
          </a:p>
        </p:txBody>
      </p:sp>
      <p:sp>
        <p:nvSpPr>
          <p:cNvPr id="2098" name="Google Shape;2098;p336"/>
          <p:cNvSpPr/>
          <p:nvPr/>
        </p:nvSpPr>
        <p:spPr>
          <a:xfrm flipH="1">
            <a:off x="6982380" y="1472200"/>
            <a:ext cx="1524300" cy="168000"/>
          </a:xfrm>
          <a:prstGeom prst="parallelogram">
            <a:avLst>
              <a:gd name="adj" fmla="val 96952"/>
            </a:avLst>
          </a:prstGeom>
          <a:solidFill>
            <a:srgbClr val="02AFEF">
              <a:alpha val="4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a:t>  </a:t>
            </a:r>
            <a:endParaRPr sz="1300"/>
          </a:p>
        </p:txBody>
      </p:sp>
      <p:sp>
        <p:nvSpPr>
          <p:cNvPr id="2099" name="Google Shape;2099;p336"/>
          <p:cNvSpPr/>
          <p:nvPr/>
        </p:nvSpPr>
        <p:spPr>
          <a:xfrm>
            <a:off x="6982717" y="1650192"/>
            <a:ext cx="1524300" cy="168000"/>
          </a:xfrm>
          <a:prstGeom prst="parallelogram">
            <a:avLst>
              <a:gd name="adj" fmla="val 96952"/>
            </a:avLst>
          </a:prstGeom>
          <a:solidFill>
            <a:srgbClr val="00A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2100" name="Google Shape;2100;p336"/>
          <p:cNvSpPr txBox="1"/>
          <p:nvPr/>
        </p:nvSpPr>
        <p:spPr>
          <a:xfrm>
            <a:off x="7327979" y="1826699"/>
            <a:ext cx="1299000" cy="910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300">
                <a:solidFill>
                  <a:srgbClr val="333333"/>
                </a:solidFill>
                <a:latin typeface="Roboto"/>
                <a:ea typeface="Roboto"/>
                <a:cs typeface="Roboto"/>
                <a:sym typeface="Roboto"/>
              </a:rPr>
              <a:t>Metadata suggestions presented to </a:t>
            </a:r>
            <a:br>
              <a:rPr lang="en-US" sz="1300">
                <a:solidFill>
                  <a:srgbClr val="333333"/>
                </a:solidFill>
                <a:latin typeface="Roboto"/>
                <a:ea typeface="Roboto"/>
                <a:cs typeface="Roboto"/>
                <a:sym typeface="Roboto"/>
              </a:rPr>
            </a:br>
            <a:r>
              <a:rPr lang="en-US" sz="1300">
                <a:solidFill>
                  <a:srgbClr val="333333"/>
                </a:solidFill>
                <a:latin typeface="Roboto"/>
                <a:ea typeface="Roboto"/>
                <a:cs typeface="Roboto"/>
                <a:sym typeface="Roboto"/>
              </a:rPr>
              <a:t>user for review</a:t>
            </a:r>
            <a:endParaRPr sz="1300">
              <a:solidFill>
                <a:srgbClr val="333333"/>
              </a:solidFill>
              <a:latin typeface="Roboto"/>
              <a:ea typeface="Roboto"/>
              <a:cs typeface="Roboto"/>
              <a:sym typeface="Roboto"/>
            </a:endParaRPr>
          </a:p>
        </p:txBody>
      </p:sp>
      <p:sp>
        <p:nvSpPr>
          <p:cNvPr id="2101" name="Google Shape;2101;p336"/>
          <p:cNvSpPr/>
          <p:nvPr/>
        </p:nvSpPr>
        <p:spPr>
          <a:xfrm>
            <a:off x="4179529" y="1651805"/>
            <a:ext cx="1524300" cy="168000"/>
          </a:xfrm>
          <a:prstGeom prst="parallelogram">
            <a:avLst>
              <a:gd name="adj" fmla="val 96952"/>
            </a:avLst>
          </a:prstGeom>
          <a:solidFill>
            <a:srgbClr val="00A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2102" name="Google Shape;2102;p336"/>
          <p:cNvSpPr txBox="1"/>
          <p:nvPr/>
        </p:nvSpPr>
        <p:spPr>
          <a:xfrm>
            <a:off x="4280475" y="1828075"/>
            <a:ext cx="1227600" cy="910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300">
                <a:solidFill>
                  <a:srgbClr val="333333"/>
                </a:solidFill>
                <a:latin typeface="Roboto"/>
                <a:ea typeface="Roboto"/>
                <a:cs typeface="Roboto"/>
                <a:sym typeface="Roboto"/>
              </a:rPr>
              <a:t>Images, OCR, and prompt sent to LLM</a:t>
            </a:r>
            <a:endParaRPr sz="1300">
              <a:solidFill>
                <a:srgbClr val="333333"/>
              </a:solidFill>
              <a:latin typeface="Roboto"/>
              <a:ea typeface="Roboto"/>
              <a:cs typeface="Roboto"/>
              <a:sym typeface="Roboto"/>
            </a:endParaRPr>
          </a:p>
          <a:p>
            <a:pPr marL="0" lvl="0" indent="0" algn="l" rtl="0">
              <a:lnSpc>
                <a:spcPct val="100000"/>
              </a:lnSpc>
              <a:spcBef>
                <a:spcPts val="0"/>
              </a:spcBef>
              <a:spcAft>
                <a:spcPts val="0"/>
              </a:spcAft>
              <a:buNone/>
            </a:pPr>
            <a:r>
              <a:rPr lang="en-US" sz="1300">
                <a:solidFill>
                  <a:srgbClr val="333333"/>
                </a:solidFill>
                <a:latin typeface="Roboto"/>
                <a:ea typeface="Roboto"/>
                <a:cs typeface="Roboto"/>
                <a:sym typeface="Roboto"/>
              </a:rPr>
              <a:t>(GPT-4o)</a:t>
            </a:r>
            <a:endParaRPr sz="1300">
              <a:solidFill>
                <a:srgbClr val="333333"/>
              </a:solidFill>
              <a:latin typeface="Roboto"/>
              <a:ea typeface="Roboto"/>
              <a:cs typeface="Roboto"/>
              <a:sym typeface="Roboto"/>
            </a:endParaRPr>
          </a:p>
        </p:txBody>
      </p:sp>
      <p:sp>
        <p:nvSpPr>
          <p:cNvPr id="2103" name="Google Shape;2103;p336"/>
          <p:cNvSpPr txBox="1">
            <a:spLocks noGrp="1"/>
          </p:cNvSpPr>
          <p:nvPr>
            <p:ph type="title"/>
          </p:nvPr>
        </p:nvSpPr>
        <p:spPr>
          <a:xfrm>
            <a:off x="623100" y="444150"/>
            <a:ext cx="5773500" cy="481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700">
                <a:solidFill>
                  <a:srgbClr val="333333"/>
                </a:solidFill>
                <a:latin typeface="Times"/>
                <a:ea typeface="Times"/>
                <a:cs typeface="Times"/>
                <a:sym typeface="Times"/>
              </a:rPr>
              <a:t>How does it work?</a:t>
            </a:r>
            <a:endParaRPr sz="2700">
              <a:solidFill>
                <a:srgbClr val="333333"/>
              </a:solidFill>
              <a:latin typeface="Times"/>
              <a:ea typeface="Times"/>
              <a:cs typeface="Times"/>
              <a:sym typeface="Times"/>
            </a:endParaRPr>
          </a:p>
        </p:txBody>
      </p:sp>
      <p:sp>
        <p:nvSpPr>
          <p:cNvPr id="2104" name="Google Shape;2104;p336"/>
          <p:cNvSpPr/>
          <p:nvPr/>
        </p:nvSpPr>
        <p:spPr>
          <a:xfrm flipH="1">
            <a:off x="2756868" y="3147928"/>
            <a:ext cx="4302000" cy="168000"/>
          </a:xfrm>
          <a:prstGeom prst="parallelogram">
            <a:avLst>
              <a:gd name="adj" fmla="val 96952"/>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a:t>  </a:t>
            </a:r>
            <a:endParaRPr sz="1300"/>
          </a:p>
        </p:txBody>
      </p:sp>
      <p:sp>
        <p:nvSpPr>
          <p:cNvPr id="2105" name="Google Shape;2105;p336"/>
          <p:cNvSpPr/>
          <p:nvPr/>
        </p:nvSpPr>
        <p:spPr>
          <a:xfrm>
            <a:off x="2756692" y="3328205"/>
            <a:ext cx="1524300" cy="168000"/>
          </a:xfrm>
          <a:prstGeom prst="parallelogram">
            <a:avLst>
              <a:gd name="adj" fmla="val 96952"/>
            </a:avLst>
          </a:prstGeom>
          <a:solidFill>
            <a:srgbClr val="FD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2106" name="Google Shape;2106;p336"/>
          <p:cNvSpPr txBox="1"/>
          <p:nvPr/>
        </p:nvSpPr>
        <p:spPr>
          <a:xfrm>
            <a:off x="2851800" y="3504474"/>
            <a:ext cx="1066800" cy="611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300">
                <a:solidFill>
                  <a:srgbClr val="333333"/>
                </a:solidFill>
                <a:latin typeface="Roboto"/>
                <a:ea typeface="Roboto"/>
                <a:cs typeface="Roboto"/>
                <a:sym typeface="Roboto"/>
              </a:rPr>
              <a:t>Images are classified</a:t>
            </a:r>
            <a:endParaRPr sz="1300">
              <a:solidFill>
                <a:srgbClr val="333333"/>
              </a:solidFill>
              <a:latin typeface="Roboto"/>
              <a:ea typeface="Roboto"/>
              <a:cs typeface="Roboto"/>
              <a:sym typeface="Roboto"/>
            </a:endParaRPr>
          </a:p>
        </p:txBody>
      </p:sp>
      <p:sp>
        <p:nvSpPr>
          <p:cNvPr id="2107" name="Google Shape;2107;p336"/>
          <p:cNvSpPr/>
          <p:nvPr/>
        </p:nvSpPr>
        <p:spPr>
          <a:xfrm>
            <a:off x="5545626" y="3328205"/>
            <a:ext cx="1524300" cy="168000"/>
          </a:xfrm>
          <a:prstGeom prst="parallelogram">
            <a:avLst>
              <a:gd name="adj" fmla="val 96952"/>
            </a:avLst>
          </a:prstGeom>
          <a:solidFill>
            <a:srgbClr val="FD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2108" name="Google Shape;2108;p336"/>
          <p:cNvSpPr txBox="1"/>
          <p:nvPr/>
        </p:nvSpPr>
        <p:spPr>
          <a:xfrm>
            <a:off x="5470925" y="3504475"/>
            <a:ext cx="1857000" cy="101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300">
                <a:solidFill>
                  <a:srgbClr val="333333"/>
                </a:solidFill>
                <a:latin typeface="Roboto"/>
                <a:ea typeface="Roboto"/>
                <a:cs typeface="Roboto"/>
                <a:sym typeface="Roboto"/>
              </a:rPr>
              <a:t>Images plus contextual information are sent to LLM (GPT-4o) along with a specialized set of prompts</a:t>
            </a:r>
            <a:endParaRPr sz="1300">
              <a:solidFill>
                <a:srgbClr val="333333"/>
              </a:solidFill>
              <a:latin typeface="Roboto"/>
              <a:ea typeface="Roboto"/>
              <a:cs typeface="Roboto"/>
              <a:sym typeface="Roboto"/>
            </a:endParaRPr>
          </a:p>
          <a:p>
            <a:pPr marL="0" lvl="0" indent="0" algn="l" rtl="0">
              <a:lnSpc>
                <a:spcPct val="100000"/>
              </a:lnSpc>
              <a:spcBef>
                <a:spcPts val="0"/>
              </a:spcBef>
              <a:spcAft>
                <a:spcPts val="0"/>
              </a:spcAft>
              <a:buNone/>
            </a:pPr>
            <a:endParaRPr sz="1300">
              <a:solidFill>
                <a:srgbClr val="333333"/>
              </a:solidFill>
              <a:latin typeface="Roboto"/>
              <a:ea typeface="Roboto"/>
              <a:cs typeface="Roboto"/>
              <a:sym typeface="Roboto"/>
            </a:endParaRPr>
          </a:p>
        </p:txBody>
      </p:sp>
      <p:sp>
        <p:nvSpPr>
          <p:cNvPr id="2109" name="Google Shape;2109;p336"/>
          <p:cNvSpPr/>
          <p:nvPr/>
        </p:nvSpPr>
        <p:spPr>
          <a:xfrm flipH="1">
            <a:off x="6953980" y="3146425"/>
            <a:ext cx="1524300" cy="168000"/>
          </a:xfrm>
          <a:prstGeom prst="parallelogram">
            <a:avLst>
              <a:gd name="adj" fmla="val 96952"/>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a:t>  </a:t>
            </a:r>
            <a:endParaRPr sz="1300"/>
          </a:p>
        </p:txBody>
      </p:sp>
      <p:sp>
        <p:nvSpPr>
          <p:cNvPr id="2110" name="Google Shape;2110;p336"/>
          <p:cNvSpPr/>
          <p:nvPr/>
        </p:nvSpPr>
        <p:spPr>
          <a:xfrm>
            <a:off x="6954142" y="3326592"/>
            <a:ext cx="1524300" cy="168000"/>
          </a:xfrm>
          <a:prstGeom prst="parallelogram">
            <a:avLst>
              <a:gd name="adj" fmla="val 96952"/>
            </a:avLst>
          </a:prstGeom>
          <a:solidFill>
            <a:srgbClr val="FD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2111" name="Google Shape;2111;p336"/>
          <p:cNvSpPr txBox="1"/>
          <p:nvPr/>
        </p:nvSpPr>
        <p:spPr>
          <a:xfrm>
            <a:off x="7327979" y="3503099"/>
            <a:ext cx="1299000" cy="910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300">
                <a:solidFill>
                  <a:srgbClr val="333333"/>
                </a:solidFill>
                <a:latin typeface="Roboto"/>
                <a:ea typeface="Roboto"/>
                <a:cs typeface="Roboto"/>
                <a:sym typeface="Roboto"/>
              </a:rPr>
              <a:t>Metadata suggestions presented to </a:t>
            </a:r>
            <a:br>
              <a:rPr lang="en-US" sz="1300">
                <a:solidFill>
                  <a:srgbClr val="333333"/>
                </a:solidFill>
                <a:latin typeface="Roboto"/>
                <a:ea typeface="Roboto"/>
                <a:cs typeface="Roboto"/>
                <a:sym typeface="Roboto"/>
              </a:rPr>
            </a:br>
            <a:r>
              <a:rPr lang="en-US" sz="1300">
                <a:solidFill>
                  <a:srgbClr val="333333"/>
                </a:solidFill>
                <a:latin typeface="Roboto"/>
                <a:ea typeface="Roboto"/>
                <a:cs typeface="Roboto"/>
                <a:sym typeface="Roboto"/>
              </a:rPr>
              <a:t>user for review</a:t>
            </a:r>
            <a:endParaRPr sz="1300">
              <a:solidFill>
                <a:srgbClr val="333333"/>
              </a:solidFill>
              <a:latin typeface="Roboto"/>
              <a:ea typeface="Roboto"/>
              <a:cs typeface="Roboto"/>
              <a:sym typeface="Roboto"/>
            </a:endParaRPr>
          </a:p>
        </p:txBody>
      </p:sp>
      <p:sp>
        <p:nvSpPr>
          <p:cNvPr id="2112" name="Google Shape;2112;p336"/>
          <p:cNvSpPr/>
          <p:nvPr/>
        </p:nvSpPr>
        <p:spPr>
          <a:xfrm>
            <a:off x="4150954" y="3328205"/>
            <a:ext cx="1524300" cy="168000"/>
          </a:xfrm>
          <a:prstGeom prst="parallelogram">
            <a:avLst>
              <a:gd name="adj" fmla="val 96952"/>
            </a:avLst>
          </a:prstGeom>
          <a:solidFill>
            <a:srgbClr val="FD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2113" name="Google Shape;2113;p336"/>
          <p:cNvSpPr txBox="1"/>
          <p:nvPr/>
        </p:nvSpPr>
        <p:spPr>
          <a:xfrm>
            <a:off x="4071000" y="3504475"/>
            <a:ext cx="1399800" cy="748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300">
                <a:solidFill>
                  <a:srgbClr val="333333"/>
                </a:solidFill>
                <a:latin typeface="Roboto"/>
                <a:ea typeface="Roboto"/>
                <a:cs typeface="Roboto"/>
                <a:sym typeface="Roboto"/>
              </a:rPr>
              <a:t>Facial recognition &amp; other processes are executed on the images</a:t>
            </a:r>
            <a:endParaRPr sz="1300">
              <a:solidFill>
                <a:srgbClr val="333333"/>
              </a:solidFill>
              <a:latin typeface="Roboto"/>
              <a:ea typeface="Roboto"/>
              <a:cs typeface="Roboto"/>
              <a:sym typeface="Roboto"/>
            </a:endParaRPr>
          </a:p>
        </p:txBody>
      </p:sp>
      <p:sp>
        <p:nvSpPr>
          <p:cNvPr id="2114" name="Google Shape;2114;p336"/>
          <p:cNvSpPr txBox="1"/>
          <p:nvPr/>
        </p:nvSpPr>
        <p:spPr>
          <a:xfrm>
            <a:off x="556600" y="3076375"/>
            <a:ext cx="989700" cy="4212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None/>
            </a:pPr>
            <a:r>
              <a:rPr lang="en-US">
                <a:solidFill>
                  <a:srgbClr val="333333"/>
                </a:solidFill>
                <a:latin typeface="Roboto"/>
                <a:ea typeface="Roboto"/>
                <a:cs typeface="Roboto"/>
                <a:sym typeface="Roboto"/>
              </a:rPr>
              <a:t>Upload images </a:t>
            </a:r>
            <a:endParaRPr>
              <a:solidFill>
                <a:srgbClr val="333333"/>
              </a:solidFill>
              <a:latin typeface="Roboto"/>
              <a:ea typeface="Roboto"/>
              <a:cs typeface="Roboto"/>
              <a:sym typeface="Roboto"/>
            </a:endParaRPr>
          </a:p>
        </p:txBody>
      </p:sp>
      <p:cxnSp>
        <p:nvCxnSpPr>
          <p:cNvPr id="2115" name="Google Shape;2115;p336"/>
          <p:cNvCxnSpPr/>
          <p:nvPr/>
        </p:nvCxnSpPr>
        <p:spPr>
          <a:xfrm>
            <a:off x="2564400" y="1650200"/>
            <a:ext cx="180600" cy="0"/>
          </a:xfrm>
          <a:prstGeom prst="straightConnector1">
            <a:avLst/>
          </a:prstGeom>
          <a:noFill/>
          <a:ln w="19050" cap="flat" cmpd="sng">
            <a:solidFill>
              <a:srgbClr val="333333"/>
            </a:solidFill>
            <a:prstDash val="solid"/>
            <a:round/>
            <a:headEnd type="none" w="med" len="med"/>
            <a:tailEnd type="triangle" w="med" len="med"/>
          </a:ln>
        </p:spPr>
      </p:cxnSp>
      <p:sp>
        <p:nvSpPr>
          <p:cNvPr id="2116" name="Google Shape;2116;p336"/>
          <p:cNvSpPr/>
          <p:nvPr/>
        </p:nvSpPr>
        <p:spPr>
          <a:xfrm>
            <a:off x="1585400" y="1193000"/>
            <a:ext cx="914400" cy="914400"/>
          </a:xfrm>
          <a:prstGeom prst="ellipse">
            <a:avLst/>
          </a:prstGeom>
          <a:solidFill>
            <a:srgbClr val="F7E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17" name="Google Shape;2117;p336" title="Article.png"/>
          <p:cNvPicPr preferRelativeResize="0"/>
          <p:nvPr/>
        </p:nvPicPr>
        <p:blipFill>
          <a:blip r:embed="rId3">
            <a:alphaModFix amt="80000"/>
          </a:blip>
          <a:stretch>
            <a:fillRect/>
          </a:stretch>
        </p:blipFill>
        <p:spPr>
          <a:xfrm>
            <a:off x="1736739" y="1344343"/>
            <a:ext cx="611758" cy="611758"/>
          </a:xfrm>
          <a:prstGeom prst="rect">
            <a:avLst/>
          </a:prstGeom>
          <a:noFill/>
          <a:ln>
            <a:noFill/>
          </a:ln>
        </p:spPr>
      </p:pic>
      <p:sp>
        <p:nvSpPr>
          <p:cNvPr id="2118" name="Google Shape;2118;p336"/>
          <p:cNvSpPr/>
          <p:nvPr/>
        </p:nvSpPr>
        <p:spPr>
          <a:xfrm>
            <a:off x="1563425" y="2877200"/>
            <a:ext cx="914400" cy="914400"/>
          </a:xfrm>
          <a:prstGeom prst="ellipse">
            <a:avLst/>
          </a:prstGeom>
          <a:solidFill>
            <a:srgbClr val="F7E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19" name="Google Shape;2119;p336" title="Black_Artwork.png"/>
          <p:cNvPicPr preferRelativeResize="0"/>
          <p:nvPr/>
        </p:nvPicPr>
        <p:blipFill>
          <a:blip r:embed="rId4">
            <a:alphaModFix amt="80000"/>
          </a:blip>
          <a:stretch>
            <a:fillRect/>
          </a:stretch>
        </p:blipFill>
        <p:spPr>
          <a:xfrm>
            <a:off x="1690788" y="3023657"/>
            <a:ext cx="659678" cy="658225"/>
          </a:xfrm>
          <a:prstGeom prst="rect">
            <a:avLst/>
          </a:prstGeom>
          <a:noFill/>
          <a:ln>
            <a:noFill/>
          </a:ln>
        </p:spPr>
      </p:pic>
      <p:cxnSp>
        <p:nvCxnSpPr>
          <p:cNvPr id="2120" name="Google Shape;2120;p336"/>
          <p:cNvCxnSpPr/>
          <p:nvPr/>
        </p:nvCxnSpPr>
        <p:spPr>
          <a:xfrm>
            <a:off x="2564400" y="3334400"/>
            <a:ext cx="180600" cy="0"/>
          </a:xfrm>
          <a:prstGeom prst="straightConnector1">
            <a:avLst/>
          </a:prstGeom>
          <a:noFill/>
          <a:ln w="19050" cap="flat" cmpd="sng">
            <a:solidFill>
              <a:srgbClr val="333333"/>
            </a:solidFill>
            <a:prstDash val="solid"/>
            <a:round/>
            <a:headEnd type="none" w="med" len="med"/>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5"/>
        <p:cNvGrpSpPr/>
        <p:nvPr/>
      </p:nvGrpSpPr>
      <p:grpSpPr>
        <a:xfrm>
          <a:off x="0" y="0"/>
          <a:ext cx="0" cy="0"/>
          <a:chOff x="0" y="0"/>
          <a:chExt cx="0" cy="0"/>
        </a:xfrm>
      </p:grpSpPr>
      <p:sp>
        <p:nvSpPr>
          <p:cNvPr id="2126" name="Google Shape;2126;p337"/>
          <p:cNvSpPr txBox="1">
            <a:spLocks noGrp="1"/>
          </p:cNvSpPr>
          <p:nvPr>
            <p:ph type="title"/>
          </p:nvPr>
        </p:nvSpPr>
        <p:spPr>
          <a:xfrm>
            <a:off x="693229" y="533400"/>
            <a:ext cx="4956600" cy="3858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1400"/>
              <a:buNone/>
            </a:pPr>
            <a:r>
              <a:rPr lang="en-US" sz="2800"/>
              <a:t>Time Savings</a:t>
            </a:r>
            <a:endParaRPr sz="2800"/>
          </a:p>
        </p:txBody>
      </p:sp>
      <p:sp>
        <p:nvSpPr>
          <p:cNvPr id="2127" name="Google Shape;2127;p337"/>
          <p:cNvSpPr txBox="1"/>
          <p:nvPr/>
        </p:nvSpPr>
        <p:spPr>
          <a:xfrm>
            <a:off x="699328" y="1552647"/>
            <a:ext cx="2972400" cy="167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800" b="1">
                <a:solidFill>
                  <a:srgbClr val="333333"/>
                </a:solidFill>
                <a:latin typeface="Roboto"/>
                <a:ea typeface="Roboto"/>
                <a:cs typeface="Roboto"/>
                <a:sym typeface="Roboto"/>
              </a:rPr>
              <a:t>375</a:t>
            </a:r>
            <a:r>
              <a:rPr lang="en-US" sz="1800" b="1" i="0" u="none" strike="noStrike" cap="none">
                <a:solidFill>
                  <a:srgbClr val="333333"/>
                </a:solidFill>
                <a:latin typeface="Roboto"/>
                <a:ea typeface="Roboto"/>
                <a:cs typeface="Roboto"/>
                <a:sym typeface="Roboto"/>
              </a:rPr>
              <a:t> hours of work</a:t>
            </a:r>
            <a:endParaRPr sz="1800" b="1" i="0" u="none" strike="noStrike" cap="none">
              <a:solidFill>
                <a:srgbClr val="33333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r>
              <a:rPr lang="en-US" sz="1800" b="1" i="0" u="none" strike="noStrike" cap="none">
                <a:solidFill>
                  <a:srgbClr val="333333"/>
                </a:solidFill>
                <a:latin typeface="Roboto"/>
                <a:ea typeface="Roboto"/>
                <a:cs typeface="Roboto"/>
                <a:sym typeface="Roboto"/>
              </a:rPr>
              <a:t>(1 FTE for 9.5 weeks)</a:t>
            </a:r>
            <a:endParaRPr sz="1800" b="1" i="0" u="none" strike="noStrike" cap="none">
              <a:solidFill>
                <a:srgbClr val="33333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100" b="0" i="0" u="none" strike="noStrike" cap="none">
                <a:solidFill>
                  <a:srgbClr val="333333"/>
                </a:solidFill>
                <a:latin typeface="Roboto"/>
                <a:ea typeface="Roboto"/>
                <a:cs typeface="Roboto"/>
                <a:sym typeface="Roboto"/>
              </a:rPr>
              <a:t>Currently </a:t>
            </a:r>
            <a:r>
              <a:rPr lang="en-US" sz="1100">
                <a:solidFill>
                  <a:srgbClr val="333333"/>
                </a:solidFill>
                <a:latin typeface="Roboto"/>
                <a:ea typeface="Roboto"/>
                <a:cs typeface="Roboto"/>
                <a:sym typeface="Roboto"/>
              </a:rPr>
              <a:t>it takes someone an average of 15</a:t>
            </a:r>
            <a:r>
              <a:rPr lang="en-US" sz="1100" b="0" i="0" u="none" strike="noStrike" cap="none">
                <a:solidFill>
                  <a:srgbClr val="333333"/>
                </a:solidFill>
                <a:latin typeface="Roboto"/>
                <a:ea typeface="Roboto"/>
                <a:cs typeface="Roboto"/>
                <a:sym typeface="Roboto"/>
              </a:rPr>
              <a:t> min per doc to create metadata at the item le</a:t>
            </a:r>
            <a:r>
              <a:rPr lang="en-US" sz="1100">
                <a:solidFill>
                  <a:srgbClr val="333333"/>
                </a:solidFill>
                <a:latin typeface="Roboto"/>
                <a:ea typeface="Roboto"/>
                <a:cs typeface="Roboto"/>
                <a:sym typeface="Roboto"/>
              </a:rPr>
              <a:t>vel</a:t>
            </a:r>
            <a:endParaRPr sz="1100" b="0" i="0" u="none" strike="noStrike" cap="none">
              <a:solidFill>
                <a:srgbClr val="333333"/>
              </a:solidFill>
              <a:latin typeface="Roboto"/>
              <a:ea typeface="Roboto"/>
              <a:cs typeface="Roboto"/>
              <a:sym typeface="Roboto"/>
            </a:endParaRPr>
          </a:p>
        </p:txBody>
      </p:sp>
      <p:sp>
        <p:nvSpPr>
          <p:cNvPr id="2128" name="Google Shape;2128;p337"/>
          <p:cNvSpPr txBox="1"/>
          <p:nvPr/>
        </p:nvSpPr>
        <p:spPr>
          <a:xfrm>
            <a:off x="5646437" y="1384640"/>
            <a:ext cx="3186300" cy="17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b="1" i="0" u="none" strike="noStrike" cap="none">
                <a:solidFill>
                  <a:srgbClr val="000000"/>
                </a:solidFill>
                <a:latin typeface="Roboto"/>
                <a:ea typeface="Roboto"/>
                <a:cs typeface="Roboto"/>
                <a:sym typeface="Roboto"/>
              </a:rPr>
              <a:t>Now takes ~1.4 hrs </a:t>
            </a:r>
            <a:r>
              <a:rPr lang="en-US" sz="1800" b="1" i="0" u="none" strike="noStrike" cap="none">
                <a:solidFill>
                  <a:srgbClr val="000000"/>
                </a:solidFill>
                <a:latin typeface="Roboto"/>
                <a:ea typeface="Roboto"/>
                <a:cs typeface="Roboto"/>
                <a:sym typeface="Roboto"/>
              </a:rPr>
              <a:t> </a:t>
            </a: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US" sz="2800" b="1">
                <a:solidFill>
                  <a:srgbClr val="4285F4"/>
                </a:solidFill>
                <a:latin typeface="Roboto"/>
                <a:ea typeface="Roboto"/>
                <a:cs typeface="Roboto"/>
                <a:sym typeface="Roboto"/>
              </a:rPr>
              <a:t>268</a:t>
            </a:r>
            <a:r>
              <a:rPr lang="en-US" sz="2800" b="1" i="0" u="none" strike="noStrike" cap="none">
                <a:solidFill>
                  <a:srgbClr val="4285F4"/>
                </a:solidFill>
                <a:latin typeface="Roboto"/>
                <a:ea typeface="Roboto"/>
                <a:cs typeface="Roboto"/>
                <a:sym typeface="Roboto"/>
              </a:rPr>
              <a:t>x faster</a:t>
            </a:r>
            <a:endParaRPr sz="2800" b="1" i="0" u="none" strike="noStrike" cap="none">
              <a:solidFill>
                <a:srgbClr val="4285F4"/>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333333"/>
                </a:solidFill>
                <a:latin typeface="Roboto"/>
                <a:ea typeface="Roboto"/>
                <a:cs typeface="Roboto"/>
                <a:sym typeface="Roboto"/>
              </a:rPr>
              <a:t>With our current tool (which is getting faster!)</a:t>
            </a:r>
            <a:endParaRPr sz="2100" b="1" i="0" u="none" strike="noStrike" cap="none">
              <a:solidFill>
                <a:srgbClr val="333333"/>
              </a:solidFill>
              <a:latin typeface="Roboto"/>
              <a:ea typeface="Roboto"/>
              <a:cs typeface="Roboto"/>
              <a:sym typeface="Roboto"/>
            </a:endParaRPr>
          </a:p>
        </p:txBody>
      </p:sp>
      <p:grpSp>
        <p:nvGrpSpPr>
          <p:cNvPr id="2129" name="Google Shape;2129;p337"/>
          <p:cNvGrpSpPr/>
          <p:nvPr/>
        </p:nvGrpSpPr>
        <p:grpSpPr>
          <a:xfrm>
            <a:off x="3653270" y="1206887"/>
            <a:ext cx="1679929" cy="2049299"/>
            <a:chOff x="3524050" y="1407100"/>
            <a:chExt cx="2484000" cy="2484300"/>
          </a:xfrm>
        </p:grpSpPr>
        <p:sp>
          <p:nvSpPr>
            <p:cNvPr id="2130" name="Google Shape;2130;p337"/>
            <p:cNvSpPr/>
            <p:nvPr/>
          </p:nvSpPr>
          <p:spPr>
            <a:xfrm>
              <a:off x="3524050" y="1407100"/>
              <a:ext cx="2484000" cy="2484300"/>
            </a:xfrm>
            <a:prstGeom prst="ellipse">
              <a:avLst/>
            </a:prstGeom>
            <a:solidFill>
              <a:srgbClr val="F7E9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337"/>
            <p:cNvSpPr txBox="1"/>
            <p:nvPr/>
          </p:nvSpPr>
          <p:spPr>
            <a:xfrm>
              <a:off x="3638509" y="1680837"/>
              <a:ext cx="2255100" cy="5091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2100"/>
                <a:buFont typeface="Arial"/>
                <a:buNone/>
              </a:pPr>
              <a:r>
                <a:rPr lang="en-US" sz="1500" b="0" i="0" u="none" strike="noStrike" cap="none">
                  <a:solidFill>
                    <a:srgbClr val="333333"/>
                  </a:solidFill>
                  <a:latin typeface="Roboto"/>
                  <a:ea typeface="Roboto"/>
                  <a:cs typeface="Roboto"/>
                  <a:sym typeface="Roboto"/>
                </a:rPr>
                <a:t>1500 docs </a:t>
              </a:r>
              <a:br>
                <a:rPr lang="en-US" sz="1500" b="0" i="0" u="none" strike="noStrike" cap="none">
                  <a:solidFill>
                    <a:srgbClr val="333333"/>
                  </a:solidFill>
                  <a:latin typeface="Roboto"/>
                  <a:ea typeface="Roboto"/>
                  <a:cs typeface="Roboto"/>
                  <a:sym typeface="Roboto"/>
                </a:rPr>
              </a:br>
              <a:endParaRPr sz="1500" b="0" i="0" u="none" strike="noStrike" cap="none">
                <a:solidFill>
                  <a:srgbClr val="333333"/>
                </a:solidFill>
                <a:latin typeface="Roboto"/>
                <a:ea typeface="Roboto"/>
                <a:cs typeface="Roboto"/>
                <a:sym typeface="Roboto"/>
              </a:endParaRPr>
            </a:p>
          </p:txBody>
        </p:sp>
      </p:grpSp>
      <p:pic>
        <p:nvPicPr>
          <p:cNvPr id="2132" name="Google Shape;2132;p337" title="Black_Server 3.png"/>
          <p:cNvPicPr preferRelativeResize="0"/>
          <p:nvPr/>
        </p:nvPicPr>
        <p:blipFill rotWithShape="1">
          <a:blip r:embed="rId3">
            <a:alphaModFix amt="80000"/>
          </a:blip>
          <a:srcRect/>
          <a:stretch/>
        </p:blipFill>
        <p:spPr>
          <a:xfrm>
            <a:off x="4027052" y="1893403"/>
            <a:ext cx="870247" cy="9799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sp>
        <p:nvSpPr>
          <p:cNvPr id="2138" name="Google Shape;2138;p338"/>
          <p:cNvSpPr txBox="1"/>
          <p:nvPr/>
        </p:nvSpPr>
        <p:spPr>
          <a:xfrm>
            <a:off x="632875" y="1451950"/>
            <a:ext cx="3958500" cy="2712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1700" b="1"/>
          </a:p>
          <a:p>
            <a:pPr marL="0" lvl="0" indent="0" algn="l" rtl="0">
              <a:spcBef>
                <a:spcPts val="0"/>
              </a:spcBef>
              <a:spcAft>
                <a:spcPts val="0"/>
              </a:spcAft>
              <a:buNone/>
            </a:pPr>
            <a:r>
              <a:rPr lang="en-US" sz="1700" b="1"/>
              <a:t>Thank you.</a:t>
            </a:r>
            <a:endParaRPr sz="1700" b="1"/>
          </a:p>
          <a:p>
            <a:pPr marL="0" lvl="0" indent="0" algn="l" rtl="0">
              <a:spcBef>
                <a:spcPts val="0"/>
              </a:spcBef>
              <a:spcAft>
                <a:spcPts val="0"/>
              </a:spcAft>
              <a:buNone/>
            </a:pPr>
            <a:endParaRPr sz="1700" b="1"/>
          </a:p>
          <a:p>
            <a:pPr marL="0" lvl="0" indent="0" algn="l" rtl="0">
              <a:lnSpc>
                <a:spcPct val="115000"/>
              </a:lnSpc>
              <a:spcBef>
                <a:spcPts val="0"/>
              </a:spcBef>
              <a:spcAft>
                <a:spcPts val="0"/>
              </a:spcAft>
              <a:buNone/>
            </a:pPr>
            <a:r>
              <a:rPr lang="en-US" sz="1300"/>
              <a:t>Thank you for joining our session. </a:t>
            </a:r>
            <a:r>
              <a:rPr lang="en-US" sz="1300" b="1"/>
              <a:t>Let’s continue the conversation--drop by our PULINET booth for a chat!</a:t>
            </a:r>
            <a:r>
              <a:rPr lang="en-US" sz="1300"/>
              <a:t> We look forward to discussing the new ways ITHAKA and JSTOR can support your library.</a:t>
            </a:r>
            <a:endParaRPr sz="13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US" sz="1200"/>
              <a:t>Your partners at ITHAKA</a:t>
            </a:r>
            <a:endParaRPr sz="1200"/>
          </a:p>
          <a:p>
            <a:pPr marL="0" lvl="0" indent="0" algn="l" rtl="0">
              <a:lnSpc>
                <a:spcPct val="115000"/>
              </a:lnSpc>
              <a:spcBef>
                <a:spcPts val="0"/>
              </a:spcBef>
              <a:spcAft>
                <a:spcPts val="0"/>
              </a:spcAft>
              <a:buNone/>
            </a:pPr>
            <a:r>
              <a:rPr lang="en-US" sz="1200"/>
              <a:t>JSTOR | Constellate |  Artstor | Portico | Ithaka S&amp;R</a:t>
            </a:r>
            <a:br>
              <a:rPr lang="en-US" sz="1200"/>
            </a:br>
            <a:endParaRPr sz="1200"/>
          </a:p>
        </p:txBody>
      </p:sp>
      <p:pic>
        <p:nvPicPr>
          <p:cNvPr id="2139" name="Google Shape;2139;p338"/>
          <p:cNvPicPr preferRelativeResize="0"/>
          <p:nvPr/>
        </p:nvPicPr>
        <p:blipFill>
          <a:blip r:embed="rId3">
            <a:alphaModFix/>
          </a:blip>
          <a:stretch>
            <a:fillRect/>
          </a:stretch>
        </p:blipFill>
        <p:spPr>
          <a:xfrm>
            <a:off x="617700" y="927250"/>
            <a:ext cx="3984974" cy="716173"/>
          </a:xfrm>
          <a:prstGeom prst="rect">
            <a:avLst/>
          </a:prstGeom>
          <a:noFill/>
          <a:ln>
            <a:noFill/>
          </a:ln>
        </p:spPr>
      </p:pic>
      <p:pic>
        <p:nvPicPr>
          <p:cNvPr id="2140" name="Google Shape;2140;p338"/>
          <p:cNvPicPr preferRelativeResize="0"/>
          <p:nvPr/>
        </p:nvPicPr>
        <p:blipFill>
          <a:blip r:embed="rId4">
            <a:alphaModFix/>
          </a:blip>
          <a:stretch>
            <a:fillRect/>
          </a:stretch>
        </p:blipFill>
        <p:spPr>
          <a:xfrm>
            <a:off x="4922850" y="720200"/>
            <a:ext cx="3660725" cy="3660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4" name="Google Shape;1824;p319"/>
          <p:cNvSpPr txBox="1">
            <a:spLocks noGrp="1"/>
          </p:cNvSpPr>
          <p:nvPr>
            <p:ph type="title"/>
          </p:nvPr>
        </p:nvSpPr>
        <p:spPr>
          <a:xfrm>
            <a:off x="693229" y="533400"/>
            <a:ext cx="4956600" cy="3858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1400"/>
              <a:buNone/>
            </a:pPr>
            <a:r>
              <a:rPr lang="en-US" sz="2800"/>
              <a:t>Agenda</a:t>
            </a:r>
            <a:endParaRPr sz="2800"/>
          </a:p>
        </p:txBody>
      </p:sp>
      <p:sp>
        <p:nvSpPr>
          <p:cNvPr id="1825" name="Google Shape;1825;p319"/>
          <p:cNvSpPr txBox="1">
            <a:spLocks noGrp="1"/>
          </p:cNvSpPr>
          <p:nvPr>
            <p:ph type="body" idx="1"/>
          </p:nvPr>
        </p:nvSpPr>
        <p:spPr>
          <a:xfrm>
            <a:off x="703275" y="1030500"/>
            <a:ext cx="4144500" cy="3388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sz="1600" b="0">
                <a:latin typeface="Roboto"/>
                <a:ea typeface="Roboto"/>
                <a:cs typeface="Roboto"/>
                <a:sym typeface="Roboto"/>
              </a:rPr>
              <a:t>Explore collaborative, tech-driven solutions </a:t>
            </a:r>
            <a:br>
              <a:rPr lang="en-US" sz="1600" b="0">
                <a:latin typeface="Roboto"/>
                <a:ea typeface="Roboto"/>
                <a:cs typeface="Roboto"/>
                <a:sym typeface="Roboto"/>
              </a:rPr>
            </a:br>
            <a:r>
              <a:rPr lang="en-US" sz="1600" b="0">
                <a:latin typeface="Roboto"/>
                <a:ea typeface="Roboto"/>
                <a:cs typeface="Roboto"/>
                <a:sym typeface="Roboto"/>
              </a:rPr>
              <a:t>for digital collections stewardship with:</a:t>
            </a:r>
            <a:br>
              <a:rPr lang="en-US" sz="1600" b="0">
                <a:latin typeface="Roboto Light"/>
                <a:ea typeface="Roboto Light"/>
                <a:cs typeface="Roboto Light"/>
                <a:sym typeface="Roboto Light"/>
              </a:rPr>
            </a:br>
            <a:endParaRPr sz="1600" b="0">
              <a:latin typeface="Roboto Light"/>
              <a:ea typeface="Roboto Light"/>
              <a:cs typeface="Roboto Light"/>
              <a:sym typeface="Roboto Light"/>
            </a:endParaRPr>
          </a:p>
          <a:p>
            <a:pPr marL="0" lvl="0" indent="0" algn="l" rtl="0">
              <a:lnSpc>
                <a:spcPct val="100000"/>
              </a:lnSpc>
              <a:spcBef>
                <a:spcPts val="0"/>
              </a:spcBef>
              <a:spcAft>
                <a:spcPts val="0"/>
              </a:spcAft>
              <a:buSzPts val="1800"/>
              <a:buNone/>
            </a:pPr>
            <a:endParaRPr sz="1600" b="0">
              <a:latin typeface="Roboto Light"/>
              <a:ea typeface="Roboto Light"/>
              <a:cs typeface="Roboto Light"/>
              <a:sym typeface="Roboto Light"/>
            </a:endParaRPr>
          </a:p>
          <a:p>
            <a:pPr marL="457200" lvl="0" indent="-317500" algn="l" rtl="0">
              <a:lnSpc>
                <a:spcPct val="115000"/>
              </a:lnSpc>
              <a:spcBef>
                <a:spcPts val="0"/>
              </a:spcBef>
              <a:spcAft>
                <a:spcPts val="0"/>
              </a:spcAft>
              <a:buClr>
                <a:schemeClr val="dk1"/>
              </a:buClr>
              <a:buSzPts val="1400"/>
              <a:buFont typeface="Roboto"/>
              <a:buChar char="●"/>
            </a:pPr>
            <a:r>
              <a:rPr lang="en-US">
                <a:latin typeface="Roboto"/>
                <a:ea typeface="Roboto"/>
                <a:cs typeface="Roboto"/>
                <a:sym typeface="Roboto"/>
              </a:rPr>
              <a:t>Digital collections landscape</a:t>
            </a:r>
            <a:endParaRPr>
              <a:latin typeface="Roboto"/>
              <a:ea typeface="Roboto"/>
              <a:cs typeface="Roboto"/>
              <a:sym typeface="Roboto"/>
            </a:endParaRPr>
          </a:p>
          <a:p>
            <a:pPr marL="457200" lvl="0" indent="-317500" algn="l" rtl="0">
              <a:lnSpc>
                <a:spcPct val="115000"/>
              </a:lnSpc>
              <a:spcBef>
                <a:spcPts val="1000"/>
              </a:spcBef>
              <a:spcAft>
                <a:spcPts val="0"/>
              </a:spcAft>
              <a:buClr>
                <a:schemeClr val="dk1"/>
              </a:buClr>
              <a:buSzPts val="1400"/>
              <a:buFont typeface="Roboto"/>
              <a:buChar char="●"/>
            </a:pPr>
            <a:r>
              <a:rPr lang="en-US">
                <a:latin typeface="Roboto"/>
                <a:ea typeface="Roboto"/>
                <a:cs typeface="Roboto"/>
                <a:sym typeface="Roboto"/>
              </a:rPr>
              <a:t>JSTOR services for supporting digital stewardship</a:t>
            </a:r>
            <a:endParaRPr>
              <a:latin typeface="Roboto"/>
              <a:ea typeface="Roboto"/>
              <a:cs typeface="Roboto"/>
              <a:sym typeface="Roboto"/>
            </a:endParaRPr>
          </a:p>
          <a:p>
            <a:pPr marL="457200" lvl="0" indent="-317500" algn="l" rtl="0">
              <a:lnSpc>
                <a:spcPct val="115000"/>
              </a:lnSpc>
              <a:spcBef>
                <a:spcPts val="1000"/>
              </a:spcBef>
              <a:spcAft>
                <a:spcPts val="0"/>
              </a:spcAft>
              <a:buClr>
                <a:schemeClr val="dk1"/>
              </a:buClr>
              <a:buSzPts val="1400"/>
              <a:buFont typeface="Roboto"/>
              <a:buChar char="●"/>
            </a:pPr>
            <a:r>
              <a:rPr lang="en-US">
                <a:latin typeface="Roboto"/>
                <a:ea typeface="Roboto"/>
                <a:cs typeface="Roboto"/>
                <a:sym typeface="Roboto"/>
              </a:rPr>
              <a:t>JSTOR Collections processing prototype</a:t>
            </a:r>
            <a:endParaRPr sz="1600"/>
          </a:p>
          <a:p>
            <a:pPr marL="914400" lvl="0" indent="0" algn="l" rtl="0">
              <a:lnSpc>
                <a:spcPct val="100000"/>
              </a:lnSpc>
              <a:spcBef>
                <a:spcPts val="1000"/>
              </a:spcBef>
              <a:spcAft>
                <a:spcPts val="0"/>
              </a:spcAft>
              <a:buSzPts val="1800"/>
              <a:buNone/>
            </a:pPr>
            <a:endParaRPr sz="1600"/>
          </a:p>
          <a:p>
            <a:pPr marL="0" lvl="0" indent="0" algn="l" rtl="0">
              <a:lnSpc>
                <a:spcPct val="100000"/>
              </a:lnSpc>
              <a:spcBef>
                <a:spcPts val="1000"/>
              </a:spcBef>
              <a:spcAft>
                <a:spcPts val="0"/>
              </a:spcAft>
              <a:buSzPts val="1800"/>
              <a:buNone/>
            </a:pPr>
            <a:endParaRPr/>
          </a:p>
          <a:p>
            <a:pPr marL="457200" lvl="0" indent="0" algn="l" rtl="0">
              <a:lnSpc>
                <a:spcPct val="100000"/>
              </a:lnSpc>
              <a:spcBef>
                <a:spcPts val="0"/>
              </a:spcBef>
              <a:spcAft>
                <a:spcPts val="0"/>
              </a:spcAft>
              <a:buSzPts val="1800"/>
              <a:buNone/>
            </a:pPr>
            <a:r>
              <a:rPr lang="en-US" b="0"/>
              <a:t>	</a:t>
            </a:r>
            <a:endParaRPr b="0"/>
          </a:p>
        </p:txBody>
      </p:sp>
      <p:sp>
        <p:nvSpPr>
          <p:cNvPr id="1826" name="Google Shape;1826;p319"/>
          <p:cNvSpPr/>
          <p:nvPr/>
        </p:nvSpPr>
        <p:spPr>
          <a:xfrm>
            <a:off x="4922425" y="-4500"/>
            <a:ext cx="4220400" cy="5148000"/>
          </a:xfrm>
          <a:prstGeom prst="rect">
            <a:avLst/>
          </a:prstGeom>
          <a:solidFill>
            <a:srgbClr val="22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19"/>
          <p:cNvSpPr txBox="1"/>
          <p:nvPr/>
        </p:nvSpPr>
        <p:spPr>
          <a:xfrm>
            <a:off x="703275" y="4682925"/>
            <a:ext cx="3840300" cy="160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800">
                <a:solidFill>
                  <a:srgbClr val="343332"/>
                </a:solidFill>
                <a:highlight>
                  <a:srgbClr val="FFFFFF"/>
                </a:highlight>
                <a:latin typeface="Roboto"/>
                <a:ea typeface="Roboto"/>
                <a:cs typeface="Roboto"/>
                <a:sym typeface="Roboto"/>
              </a:rPr>
              <a:t>Paul Griggs. Microarray analysis. n.d. Part of </a:t>
            </a:r>
            <a:r>
              <a:rPr lang="en-US" sz="800" u="sng">
                <a:solidFill>
                  <a:srgbClr val="343332"/>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Open: Wellcome Collection</a:t>
            </a:r>
            <a:endParaRPr sz="800">
              <a:latin typeface="Roboto"/>
              <a:ea typeface="Roboto"/>
              <a:cs typeface="Roboto"/>
              <a:sym typeface="Roboto"/>
            </a:endParaRPr>
          </a:p>
        </p:txBody>
      </p:sp>
      <p:pic>
        <p:nvPicPr>
          <p:cNvPr id="1828" name="Google Shape;1828;p319"/>
          <p:cNvPicPr preferRelativeResize="0"/>
          <p:nvPr/>
        </p:nvPicPr>
        <p:blipFill rotWithShape="1">
          <a:blip r:embed="rId4">
            <a:alphaModFix/>
          </a:blip>
          <a:srcRect t="2070" b="2061"/>
          <a:stretch/>
        </p:blipFill>
        <p:spPr>
          <a:xfrm>
            <a:off x="4922852" y="-2250"/>
            <a:ext cx="4220401" cy="5143501"/>
          </a:xfrm>
          <a:prstGeom prst="rect">
            <a:avLst/>
          </a:prstGeom>
          <a:solidFill>
            <a:srgbClr val="222121"/>
          </a:solid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pic>
        <p:nvPicPr>
          <p:cNvPr id="1833" name="Google Shape;1833;p320"/>
          <p:cNvPicPr preferRelativeResize="0"/>
          <p:nvPr/>
        </p:nvPicPr>
        <p:blipFill>
          <a:blip r:embed="rId3">
            <a:alphaModFix/>
          </a:blip>
          <a:stretch>
            <a:fillRect/>
          </a:stretch>
        </p:blipFill>
        <p:spPr>
          <a:xfrm>
            <a:off x="0" y="-41300"/>
            <a:ext cx="9191900" cy="5198199"/>
          </a:xfrm>
          <a:prstGeom prst="rect">
            <a:avLst/>
          </a:prstGeom>
          <a:noFill/>
          <a:ln>
            <a:noFill/>
          </a:ln>
        </p:spPr>
      </p:pic>
      <p:sp>
        <p:nvSpPr>
          <p:cNvPr id="1834" name="Google Shape;1834;p320"/>
          <p:cNvSpPr txBox="1"/>
          <p:nvPr/>
        </p:nvSpPr>
        <p:spPr>
          <a:xfrm>
            <a:off x="703275" y="1723250"/>
            <a:ext cx="59604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5000">
                <a:solidFill>
                  <a:schemeClr val="lt1"/>
                </a:solidFill>
                <a:latin typeface="Times"/>
                <a:ea typeface="Times"/>
                <a:cs typeface="Times"/>
                <a:sym typeface="Times"/>
              </a:rPr>
              <a:t>The digital collections stewardship landscape</a:t>
            </a:r>
            <a:endParaRPr sz="5000" b="0" i="0" u="none" strike="noStrike" cap="none">
              <a:solidFill>
                <a:schemeClr val="lt1"/>
              </a:solidFill>
              <a:latin typeface="Times"/>
              <a:ea typeface="Times"/>
              <a:cs typeface="Times"/>
              <a:sym typeface="Time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8"/>
        <p:cNvGrpSpPr/>
        <p:nvPr/>
      </p:nvGrpSpPr>
      <p:grpSpPr>
        <a:xfrm>
          <a:off x="0" y="0"/>
          <a:ext cx="0" cy="0"/>
          <a:chOff x="0" y="0"/>
          <a:chExt cx="0" cy="0"/>
        </a:xfrm>
      </p:grpSpPr>
      <p:pic>
        <p:nvPicPr>
          <p:cNvPr id="1839" name="Google Shape;1839;p321"/>
          <p:cNvPicPr preferRelativeResize="0"/>
          <p:nvPr/>
        </p:nvPicPr>
        <p:blipFill>
          <a:blip r:embed="rId3">
            <a:alphaModFix/>
          </a:blip>
          <a:stretch>
            <a:fillRect/>
          </a:stretch>
        </p:blipFill>
        <p:spPr>
          <a:xfrm>
            <a:off x="-1248200" y="-705275"/>
            <a:ext cx="11509350" cy="6979801"/>
          </a:xfrm>
          <a:prstGeom prst="rect">
            <a:avLst/>
          </a:prstGeom>
          <a:noFill/>
          <a:ln>
            <a:noFill/>
          </a:ln>
        </p:spPr>
      </p:pic>
      <p:sp>
        <p:nvSpPr>
          <p:cNvPr id="1840" name="Google Shape;1840;p321"/>
          <p:cNvSpPr txBox="1">
            <a:spLocks noGrp="1"/>
          </p:cNvSpPr>
          <p:nvPr>
            <p:ph type="title"/>
          </p:nvPr>
        </p:nvSpPr>
        <p:spPr>
          <a:xfrm>
            <a:off x="693225" y="512275"/>
            <a:ext cx="7423500" cy="4863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1400"/>
              <a:buFont typeface="Arial"/>
              <a:buNone/>
            </a:pPr>
            <a:r>
              <a:rPr lang="en-US" sz="2800">
                <a:latin typeface="Times New Roman"/>
                <a:ea typeface="Times New Roman"/>
                <a:cs typeface="Times New Roman"/>
                <a:sym typeface="Times New Roman"/>
              </a:rPr>
              <a:t>Digital</a:t>
            </a:r>
            <a:r>
              <a:rPr lang="en-US"/>
              <a:t> </a:t>
            </a:r>
            <a:r>
              <a:rPr lang="en-US" sz="2800">
                <a:latin typeface="Times"/>
                <a:ea typeface="Times"/>
                <a:cs typeface="Times"/>
                <a:sym typeface="Times"/>
              </a:rPr>
              <a:t>collections workflow</a:t>
            </a:r>
            <a:endParaRPr sz="2800">
              <a:latin typeface="Times"/>
              <a:ea typeface="Times"/>
              <a:cs typeface="Times"/>
              <a:sym typeface="Times"/>
            </a:endParaRPr>
          </a:p>
        </p:txBody>
      </p:sp>
      <p:sp>
        <p:nvSpPr>
          <p:cNvPr id="1841" name="Google Shape;1841;p321"/>
          <p:cNvSpPr/>
          <p:nvPr/>
        </p:nvSpPr>
        <p:spPr>
          <a:xfrm>
            <a:off x="6782950" y="2756475"/>
            <a:ext cx="476400" cy="119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1846" name="Google Shape;1846;p322"/>
          <p:cNvSpPr txBox="1">
            <a:spLocks noGrp="1"/>
          </p:cNvSpPr>
          <p:nvPr>
            <p:ph type="body" idx="1"/>
          </p:nvPr>
        </p:nvSpPr>
        <p:spPr>
          <a:xfrm>
            <a:off x="693225" y="1182000"/>
            <a:ext cx="7746000" cy="253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400" b="0"/>
              <a:t>These are the various combinations of tools seen in a sample of 20 schools interviewed. There was no consistent combination of tools or pre-set workflows between the vast majority of them.</a:t>
            </a:r>
            <a:endParaRPr sz="1400" b="0"/>
          </a:p>
          <a:p>
            <a:pPr marL="0" lvl="0" indent="0" algn="l" rtl="0">
              <a:spcBef>
                <a:spcPts val="1000"/>
              </a:spcBef>
              <a:spcAft>
                <a:spcPts val="1000"/>
              </a:spcAft>
              <a:buNone/>
            </a:pPr>
            <a:endParaRPr sz="1400" b="0"/>
          </a:p>
        </p:txBody>
      </p:sp>
      <p:pic>
        <p:nvPicPr>
          <p:cNvPr id="1847" name="Google Shape;1847;p322"/>
          <p:cNvPicPr preferRelativeResize="0"/>
          <p:nvPr/>
        </p:nvPicPr>
        <p:blipFill>
          <a:blip r:embed="rId3">
            <a:alphaModFix/>
          </a:blip>
          <a:stretch>
            <a:fillRect/>
          </a:stretch>
        </p:blipFill>
        <p:spPr>
          <a:xfrm>
            <a:off x="6916225" y="3196250"/>
            <a:ext cx="601324" cy="601325"/>
          </a:xfrm>
          <a:prstGeom prst="rect">
            <a:avLst/>
          </a:prstGeom>
          <a:noFill/>
          <a:ln>
            <a:noFill/>
          </a:ln>
        </p:spPr>
      </p:pic>
      <p:cxnSp>
        <p:nvCxnSpPr>
          <p:cNvPr id="1848" name="Google Shape;1848;p322"/>
          <p:cNvCxnSpPr>
            <a:stCxn id="1849" idx="2"/>
            <a:endCxn id="1850" idx="2"/>
          </p:cNvCxnSpPr>
          <p:nvPr/>
        </p:nvCxnSpPr>
        <p:spPr>
          <a:xfrm>
            <a:off x="1126315" y="2749975"/>
            <a:ext cx="1686600" cy="319800"/>
          </a:xfrm>
          <a:prstGeom prst="straightConnector1">
            <a:avLst/>
          </a:prstGeom>
          <a:noFill/>
          <a:ln w="9525" cap="flat" cmpd="sng">
            <a:solidFill>
              <a:schemeClr val="dk2"/>
            </a:solidFill>
            <a:prstDash val="solid"/>
            <a:round/>
            <a:headEnd type="none" w="med" len="med"/>
            <a:tailEnd type="none" w="med" len="med"/>
          </a:ln>
        </p:spPr>
      </p:cxnSp>
      <p:cxnSp>
        <p:nvCxnSpPr>
          <p:cNvPr id="1851" name="Google Shape;1851;p322"/>
          <p:cNvCxnSpPr>
            <a:stCxn id="1849" idx="2"/>
            <a:endCxn id="1852" idx="2"/>
          </p:cNvCxnSpPr>
          <p:nvPr/>
        </p:nvCxnSpPr>
        <p:spPr>
          <a:xfrm>
            <a:off x="1126315" y="2749975"/>
            <a:ext cx="3617700" cy="1448400"/>
          </a:xfrm>
          <a:prstGeom prst="straightConnector1">
            <a:avLst/>
          </a:prstGeom>
          <a:noFill/>
          <a:ln w="9525" cap="flat" cmpd="sng">
            <a:solidFill>
              <a:schemeClr val="dk2"/>
            </a:solidFill>
            <a:prstDash val="solid"/>
            <a:round/>
            <a:headEnd type="none" w="med" len="med"/>
            <a:tailEnd type="none" w="med" len="med"/>
          </a:ln>
        </p:spPr>
      </p:cxnSp>
      <p:cxnSp>
        <p:nvCxnSpPr>
          <p:cNvPr id="1853" name="Google Shape;1853;p322"/>
          <p:cNvCxnSpPr>
            <a:stCxn id="1849" idx="2"/>
            <a:endCxn id="1854" idx="2"/>
          </p:cNvCxnSpPr>
          <p:nvPr/>
        </p:nvCxnSpPr>
        <p:spPr>
          <a:xfrm>
            <a:off x="1126315" y="2749975"/>
            <a:ext cx="1660200" cy="1032600"/>
          </a:xfrm>
          <a:prstGeom prst="straightConnector1">
            <a:avLst/>
          </a:prstGeom>
          <a:noFill/>
          <a:ln w="9525" cap="flat" cmpd="sng">
            <a:solidFill>
              <a:schemeClr val="dk2"/>
            </a:solidFill>
            <a:prstDash val="solid"/>
            <a:round/>
            <a:headEnd type="none" w="med" len="med"/>
            <a:tailEnd type="none" w="med" len="med"/>
          </a:ln>
        </p:spPr>
      </p:cxnSp>
      <p:cxnSp>
        <p:nvCxnSpPr>
          <p:cNvPr id="1855" name="Google Shape;1855;p322"/>
          <p:cNvCxnSpPr>
            <a:stCxn id="1854" idx="2"/>
            <a:endCxn id="1852" idx="2"/>
          </p:cNvCxnSpPr>
          <p:nvPr/>
        </p:nvCxnSpPr>
        <p:spPr>
          <a:xfrm>
            <a:off x="2786639" y="3782500"/>
            <a:ext cx="1957200" cy="415800"/>
          </a:xfrm>
          <a:prstGeom prst="straightConnector1">
            <a:avLst/>
          </a:prstGeom>
          <a:noFill/>
          <a:ln w="9525" cap="flat" cmpd="sng">
            <a:solidFill>
              <a:schemeClr val="dk2"/>
            </a:solidFill>
            <a:prstDash val="solid"/>
            <a:round/>
            <a:headEnd type="none" w="med" len="med"/>
            <a:tailEnd type="none" w="med" len="med"/>
          </a:ln>
        </p:spPr>
      </p:cxnSp>
      <p:cxnSp>
        <p:nvCxnSpPr>
          <p:cNvPr id="1856" name="Google Shape;1856;p322"/>
          <p:cNvCxnSpPr>
            <a:stCxn id="1849" idx="2"/>
            <a:endCxn id="1857" idx="2"/>
          </p:cNvCxnSpPr>
          <p:nvPr/>
        </p:nvCxnSpPr>
        <p:spPr>
          <a:xfrm>
            <a:off x="1126315" y="2749975"/>
            <a:ext cx="1895100" cy="1500900"/>
          </a:xfrm>
          <a:prstGeom prst="straightConnector1">
            <a:avLst/>
          </a:prstGeom>
          <a:noFill/>
          <a:ln w="9525" cap="flat" cmpd="sng">
            <a:solidFill>
              <a:schemeClr val="dk2"/>
            </a:solidFill>
            <a:prstDash val="solid"/>
            <a:round/>
            <a:headEnd type="none" w="med" len="med"/>
            <a:tailEnd type="none" w="med" len="med"/>
          </a:ln>
        </p:spPr>
      </p:cxnSp>
      <p:cxnSp>
        <p:nvCxnSpPr>
          <p:cNvPr id="1858" name="Google Shape;1858;p322"/>
          <p:cNvCxnSpPr>
            <a:stCxn id="1854" idx="2"/>
            <a:endCxn id="1847" idx="1"/>
          </p:cNvCxnSpPr>
          <p:nvPr/>
        </p:nvCxnSpPr>
        <p:spPr>
          <a:xfrm rot="10800000" flipH="1">
            <a:off x="2786639" y="3496900"/>
            <a:ext cx="4129500" cy="285600"/>
          </a:xfrm>
          <a:prstGeom prst="straightConnector1">
            <a:avLst/>
          </a:prstGeom>
          <a:noFill/>
          <a:ln w="9525" cap="flat" cmpd="sng">
            <a:solidFill>
              <a:schemeClr val="dk2"/>
            </a:solidFill>
            <a:prstDash val="solid"/>
            <a:round/>
            <a:headEnd type="none" w="med" len="med"/>
            <a:tailEnd type="none" w="med" len="med"/>
          </a:ln>
        </p:spPr>
      </p:cxnSp>
      <p:cxnSp>
        <p:nvCxnSpPr>
          <p:cNvPr id="1859" name="Google Shape;1859;p322"/>
          <p:cNvCxnSpPr>
            <a:stCxn id="1854" idx="2"/>
            <a:endCxn id="1857" idx="2"/>
          </p:cNvCxnSpPr>
          <p:nvPr/>
        </p:nvCxnSpPr>
        <p:spPr>
          <a:xfrm>
            <a:off x="2786639" y="3782500"/>
            <a:ext cx="234900" cy="468600"/>
          </a:xfrm>
          <a:prstGeom prst="straightConnector1">
            <a:avLst/>
          </a:prstGeom>
          <a:noFill/>
          <a:ln w="9525" cap="flat" cmpd="sng">
            <a:solidFill>
              <a:schemeClr val="dk2"/>
            </a:solidFill>
            <a:prstDash val="solid"/>
            <a:round/>
            <a:headEnd type="none" w="med" len="med"/>
            <a:tailEnd type="none" w="med" len="med"/>
          </a:ln>
        </p:spPr>
      </p:cxnSp>
      <p:cxnSp>
        <p:nvCxnSpPr>
          <p:cNvPr id="1860" name="Google Shape;1860;p322"/>
          <p:cNvCxnSpPr>
            <a:stCxn id="1857" idx="2"/>
            <a:endCxn id="1847" idx="1"/>
          </p:cNvCxnSpPr>
          <p:nvPr/>
        </p:nvCxnSpPr>
        <p:spPr>
          <a:xfrm rot="10800000" flipH="1">
            <a:off x="3021524" y="3496821"/>
            <a:ext cx="3894600" cy="754200"/>
          </a:xfrm>
          <a:prstGeom prst="straightConnector1">
            <a:avLst/>
          </a:prstGeom>
          <a:noFill/>
          <a:ln w="9525" cap="flat" cmpd="sng">
            <a:solidFill>
              <a:schemeClr val="dk2"/>
            </a:solidFill>
            <a:prstDash val="solid"/>
            <a:round/>
            <a:headEnd type="none" w="med" len="med"/>
            <a:tailEnd type="none" w="med" len="med"/>
          </a:ln>
        </p:spPr>
      </p:cxnSp>
      <p:cxnSp>
        <p:nvCxnSpPr>
          <p:cNvPr id="1861" name="Google Shape;1861;p322"/>
          <p:cNvCxnSpPr>
            <a:stCxn id="1862" idx="2"/>
            <a:endCxn id="1849" idx="2"/>
          </p:cNvCxnSpPr>
          <p:nvPr/>
        </p:nvCxnSpPr>
        <p:spPr>
          <a:xfrm rot="10800000">
            <a:off x="1126351" y="2750035"/>
            <a:ext cx="4449300" cy="1469700"/>
          </a:xfrm>
          <a:prstGeom prst="straightConnector1">
            <a:avLst/>
          </a:prstGeom>
          <a:noFill/>
          <a:ln w="9525" cap="flat" cmpd="sng">
            <a:solidFill>
              <a:schemeClr val="dk2"/>
            </a:solidFill>
            <a:prstDash val="solid"/>
            <a:round/>
            <a:headEnd type="none" w="med" len="med"/>
            <a:tailEnd type="none" w="med" len="med"/>
          </a:ln>
        </p:spPr>
      </p:cxnSp>
      <p:cxnSp>
        <p:nvCxnSpPr>
          <p:cNvPr id="1863" name="Google Shape;1863;p322"/>
          <p:cNvCxnSpPr>
            <a:stCxn id="1857" idx="2"/>
            <a:endCxn id="1862" idx="2"/>
          </p:cNvCxnSpPr>
          <p:nvPr/>
        </p:nvCxnSpPr>
        <p:spPr>
          <a:xfrm rot="10800000" flipH="1">
            <a:off x="3021524" y="4219821"/>
            <a:ext cx="2554200" cy="31200"/>
          </a:xfrm>
          <a:prstGeom prst="straightConnector1">
            <a:avLst/>
          </a:prstGeom>
          <a:noFill/>
          <a:ln w="9525" cap="flat" cmpd="sng">
            <a:solidFill>
              <a:schemeClr val="dk2"/>
            </a:solidFill>
            <a:prstDash val="solid"/>
            <a:round/>
            <a:headEnd type="none" w="med" len="med"/>
            <a:tailEnd type="none" w="med" len="med"/>
          </a:ln>
        </p:spPr>
      </p:cxnSp>
      <p:cxnSp>
        <p:nvCxnSpPr>
          <p:cNvPr id="1864" name="Google Shape;1864;p322"/>
          <p:cNvCxnSpPr>
            <a:stCxn id="1862" idx="2"/>
            <a:endCxn id="1854" idx="2"/>
          </p:cNvCxnSpPr>
          <p:nvPr/>
        </p:nvCxnSpPr>
        <p:spPr>
          <a:xfrm rot="10800000">
            <a:off x="2786551" y="3782635"/>
            <a:ext cx="2789100" cy="437100"/>
          </a:xfrm>
          <a:prstGeom prst="straightConnector1">
            <a:avLst/>
          </a:prstGeom>
          <a:noFill/>
          <a:ln w="9525" cap="flat" cmpd="sng">
            <a:solidFill>
              <a:schemeClr val="dk2"/>
            </a:solidFill>
            <a:prstDash val="solid"/>
            <a:round/>
            <a:headEnd type="none" w="med" len="med"/>
            <a:tailEnd type="none" w="med" len="med"/>
          </a:ln>
        </p:spPr>
      </p:cxnSp>
      <p:cxnSp>
        <p:nvCxnSpPr>
          <p:cNvPr id="1865" name="Google Shape;1865;p322"/>
          <p:cNvCxnSpPr>
            <a:stCxn id="1866" idx="2"/>
            <a:endCxn id="1862" idx="2"/>
          </p:cNvCxnSpPr>
          <p:nvPr/>
        </p:nvCxnSpPr>
        <p:spPr>
          <a:xfrm>
            <a:off x="4983785" y="3428572"/>
            <a:ext cx="591900" cy="791100"/>
          </a:xfrm>
          <a:prstGeom prst="straightConnector1">
            <a:avLst/>
          </a:prstGeom>
          <a:noFill/>
          <a:ln w="9525" cap="flat" cmpd="sng">
            <a:solidFill>
              <a:schemeClr val="dk2"/>
            </a:solidFill>
            <a:prstDash val="solid"/>
            <a:round/>
            <a:headEnd type="none" w="med" len="med"/>
            <a:tailEnd type="none" w="med" len="med"/>
          </a:ln>
        </p:spPr>
      </p:cxnSp>
      <p:cxnSp>
        <p:nvCxnSpPr>
          <p:cNvPr id="1867" name="Google Shape;1867;p322"/>
          <p:cNvCxnSpPr>
            <a:stCxn id="1862" idx="2"/>
            <a:endCxn id="1854" idx="2"/>
          </p:cNvCxnSpPr>
          <p:nvPr/>
        </p:nvCxnSpPr>
        <p:spPr>
          <a:xfrm rot="10800000">
            <a:off x="2786551" y="3782635"/>
            <a:ext cx="2789100" cy="437100"/>
          </a:xfrm>
          <a:prstGeom prst="straightConnector1">
            <a:avLst/>
          </a:prstGeom>
          <a:noFill/>
          <a:ln w="9525" cap="flat" cmpd="sng">
            <a:solidFill>
              <a:schemeClr val="dk2"/>
            </a:solidFill>
            <a:prstDash val="solid"/>
            <a:round/>
            <a:headEnd type="none" w="med" len="med"/>
            <a:tailEnd type="none" w="med" len="med"/>
          </a:ln>
        </p:spPr>
      </p:cxnSp>
      <p:cxnSp>
        <p:nvCxnSpPr>
          <p:cNvPr id="1868" name="Google Shape;1868;p322"/>
          <p:cNvCxnSpPr>
            <a:stCxn id="1850" idx="2"/>
            <a:endCxn id="1866" idx="2"/>
          </p:cNvCxnSpPr>
          <p:nvPr/>
        </p:nvCxnSpPr>
        <p:spPr>
          <a:xfrm>
            <a:off x="2813039" y="3069650"/>
            <a:ext cx="2170800" cy="358800"/>
          </a:xfrm>
          <a:prstGeom prst="straightConnector1">
            <a:avLst/>
          </a:prstGeom>
          <a:noFill/>
          <a:ln w="9525" cap="flat" cmpd="sng">
            <a:solidFill>
              <a:schemeClr val="dk2"/>
            </a:solidFill>
            <a:prstDash val="solid"/>
            <a:round/>
            <a:headEnd type="none" w="med" len="med"/>
            <a:tailEnd type="none" w="med" len="med"/>
          </a:ln>
        </p:spPr>
      </p:cxnSp>
      <p:cxnSp>
        <p:nvCxnSpPr>
          <p:cNvPr id="1869" name="Google Shape;1869;p322"/>
          <p:cNvCxnSpPr>
            <a:stCxn id="1870" idx="1"/>
            <a:endCxn id="1871" idx="2"/>
          </p:cNvCxnSpPr>
          <p:nvPr/>
        </p:nvCxnSpPr>
        <p:spPr>
          <a:xfrm rot="10800000">
            <a:off x="2933750" y="2352825"/>
            <a:ext cx="4619700" cy="2247900"/>
          </a:xfrm>
          <a:prstGeom prst="straightConnector1">
            <a:avLst/>
          </a:prstGeom>
          <a:noFill/>
          <a:ln w="9525" cap="flat" cmpd="sng">
            <a:solidFill>
              <a:schemeClr val="dk2"/>
            </a:solidFill>
            <a:prstDash val="solid"/>
            <a:round/>
            <a:headEnd type="none" w="med" len="med"/>
            <a:tailEnd type="none" w="med" len="med"/>
          </a:ln>
        </p:spPr>
      </p:cxnSp>
      <p:cxnSp>
        <p:nvCxnSpPr>
          <p:cNvPr id="1872" name="Google Shape;1872;p322"/>
          <p:cNvCxnSpPr>
            <a:stCxn id="1862" idx="2"/>
            <a:endCxn id="1873" idx="0"/>
          </p:cNvCxnSpPr>
          <p:nvPr/>
        </p:nvCxnSpPr>
        <p:spPr>
          <a:xfrm flipH="1">
            <a:off x="4618351" y="4219735"/>
            <a:ext cx="957300" cy="278400"/>
          </a:xfrm>
          <a:prstGeom prst="straightConnector1">
            <a:avLst/>
          </a:prstGeom>
          <a:noFill/>
          <a:ln w="9525" cap="flat" cmpd="sng">
            <a:solidFill>
              <a:schemeClr val="dk2"/>
            </a:solidFill>
            <a:prstDash val="solid"/>
            <a:round/>
            <a:headEnd type="none" w="med" len="med"/>
            <a:tailEnd type="none" w="med" len="med"/>
          </a:ln>
        </p:spPr>
      </p:cxnSp>
      <p:cxnSp>
        <p:nvCxnSpPr>
          <p:cNvPr id="1874" name="Google Shape;1874;p322"/>
          <p:cNvCxnSpPr>
            <a:stCxn id="1849" idx="2"/>
            <a:endCxn id="1875" idx="1"/>
          </p:cNvCxnSpPr>
          <p:nvPr/>
        </p:nvCxnSpPr>
        <p:spPr>
          <a:xfrm>
            <a:off x="1126315" y="2749975"/>
            <a:ext cx="6678300" cy="641100"/>
          </a:xfrm>
          <a:prstGeom prst="straightConnector1">
            <a:avLst/>
          </a:prstGeom>
          <a:noFill/>
          <a:ln w="9525" cap="flat" cmpd="sng">
            <a:solidFill>
              <a:schemeClr val="dk2"/>
            </a:solidFill>
            <a:prstDash val="solid"/>
            <a:round/>
            <a:headEnd type="none" w="med" len="med"/>
            <a:tailEnd type="none" w="med" len="med"/>
          </a:ln>
        </p:spPr>
      </p:cxnSp>
      <p:cxnSp>
        <p:nvCxnSpPr>
          <p:cNvPr id="1876" name="Google Shape;1876;p322"/>
          <p:cNvCxnSpPr>
            <a:stCxn id="1877" idx="1"/>
            <a:endCxn id="1875" idx="1"/>
          </p:cNvCxnSpPr>
          <p:nvPr/>
        </p:nvCxnSpPr>
        <p:spPr>
          <a:xfrm rot="10800000" flipH="1">
            <a:off x="7567650" y="3391350"/>
            <a:ext cx="237000" cy="480600"/>
          </a:xfrm>
          <a:prstGeom prst="straightConnector1">
            <a:avLst/>
          </a:prstGeom>
          <a:noFill/>
          <a:ln w="9525" cap="flat" cmpd="sng">
            <a:solidFill>
              <a:schemeClr val="dk2"/>
            </a:solidFill>
            <a:prstDash val="solid"/>
            <a:round/>
            <a:headEnd type="none" w="med" len="med"/>
            <a:tailEnd type="none" w="med" len="med"/>
          </a:ln>
        </p:spPr>
      </p:cxnSp>
      <p:cxnSp>
        <p:nvCxnSpPr>
          <p:cNvPr id="1878" name="Google Shape;1878;p322"/>
          <p:cNvCxnSpPr>
            <a:stCxn id="1849" idx="2"/>
            <a:endCxn id="1879" idx="2"/>
          </p:cNvCxnSpPr>
          <p:nvPr/>
        </p:nvCxnSpPr>
        <p:spPr>
          <a:xfrm rot="10800000" flipH="1">
            <a:off x="1126315" y="2483575"/>
            <a:ext cx="4065600" cy="266400"/>
          </a:xfrm>
          <a:prstGeom prst="straightConnector1">
            <a:avLst/>
          </a:prstGeom>
          <a:noFill/>
          <a:ln w="9525" cap="flat" cmpd="sng">
            <a:solidFill>
              <a:schemeClr val="dk2"/>
            </a:solidFill>
            <a:prstDash val="solid"/>
            <a:round/>
            <a:headEnd type="none" w="med" len="med"/>
            <a:tailEnd type="none" w="med" len="med"/>
          </a:ln>
        </p:spPr>
      </p:cxnSp>
      <p:cxnSp>
        <p:nvCxnSpPr>
          <p:cNvPr id="1880" name="Google Shape;1880;p322"/>
          <p:cNvCxnSpPr>
            <a:stCxn id="1881" idx="2"/>
            <a:endCxn id="1879" idx="2"/>
          </p:cNvCxnSpPr>
          <p:nvPr/>
        </p:nvCxnSpPr>
        <p:spPr>
          <a:xfrm rot="10800000">
            <a:off x="5191964" y="2483401"/>
            <a:ext cx="228600" cy="502800"/>
          </a:xfrm>
          <a:prstGeom prst="straightConnector1">
            <a:avLst/>
          </a:prstGeom>
          <a:noFill/>
          <a:ln w="9525" cap="flat" cmpd="sng">
            <a:solidFill>
              <a:schemeClr val="dk2"/>
            </a:solidFill>
            <a:prstDash val="solid"/>
            <a:round/>
            <a:headEnd type="none" w="med" len="med"/>
            <a:tailEnd type="none" w="med" len="med"/>
          </a:ln>
        </p:spPr>
      </p:cxnSp>
      <p:cxnSp>
        <p:nvCxnSpPr>
          <p:cNvPr id="1882" name="Google Shape;1882;p322"/>
          <p:cNvCxnSpPr>
            <a:stCxn id="1881" idx="2"/>
            <a:endCxn id="1849" idx="2"/>
          </p:cNvCxnSpPr>
          <p:nvPr/>
        </p:nvCxnSpPr>
        <p:spPr>
          <a:xfrm rot="10800000">
            <a:off x="1126364" y="2750101"/>
            <a:ext cx="4294200" cy="236100"/>
          </a:xfrm>
          <a:prstGeom prst="straightConnector1">
            <a:avLst/>
          </a:prstGeom>
          <a:noFill/>
          <a:ln w="9525" cap="flat" cmpd="sng">
            <a:solidFill>
              <a:schemeClr val="dk2"/>
            </a:solidFill>
            <a:prstDash val="solid"/>
            <a:round/>
            <a:headEnd type="none" w="med" len="med"/>
            <a:tailEnd type="none" w="med" len="med"/>
          </a:ln>
        </p:spPr>
      </p:cxnSp>
      <p:cxnSp>
        <p:nvCxnSpPr>
          <p:cNvPr id="1883" name="Google Shape;1883;p322"/>
          <p:cNvCxnSpPr>
            <a:stCxn id="1884" idx="2"/>
            <a:endCxn id="1877" idx="1"/>
          </p:cNvCxnSpPr>
          <p:nvPr/>
        </p:nvCxnSpPr>
        <p:spPr>
          <a:xfrm rot="10800000" flipH="1">
            <a:off x="5728060" y="3871880"/>
            <a:ext cx="1839600" cy="1014000"/>
          </a:xfrm>
          <a:prstGeom prst="straightConnector1">
            <a:avLst/>
          </a:prstGeom>
          <a:noFill/>
          <a:ln w="9525" cap="flat" cmpd="sng">
            <a:solidFill>
              <a:schemeClr val="dk2"/>
            </a:solidFill>
            <a:prstDash val="solid"/>
            <a:round/>
            <a:headEnd type="none" w="med" len="med"/>
            <a:tailEnd type="none" w="med" len="med"/>
          </a:ln>
        </p:spPr>
      </p:cxnSp>
      <p:cxnSp>
        <p:nvCxnSpPr>
          <p:cNvPr id="1885" name="Google Shape;1885;p322"/>
          <p:cNvCxnSpPr>
            <a:stCxn id="1884" idx="2"/>
            <a:endCxn id="1879" idx="2"/>
          </p:cNvCxnSpPr>
          <p:nvPr/>
        </p:nvCxnSpPr>
        <p:spPr>
          <a:xfrm rot="10800000">
            <a:off x="5191960" y="2483480"/>
            <a:ext cx="536100" cy="2402400"/>
          </a:xfrm>
          <a:prstGeom prst="straightConnector1">
            <a:avLst/>
          </a:prstGeom>
          <a:noFill/>
          <a:ln w="9525" cap="flat" cmpd="sng">
            <a:solidFill>
              <a:schemeClr val="dk2"/>
            </a:solidFill>
            <a:prstDash val="solid"/>
            <a:round/>
            <a:headEnd type="none" w="med" len="med"/>
            <a:tailEnd type="none" w="med" len="med"/>
          </a:ln>
        </p:spPr>
      </p:cxnSp>
      <p:cxnSp>
        <p:nvCxnSpPr>
          <p:cNvPr id="1886" name="Google Shape;1886;p322"/>
          <p:cNvCxnSpPr>
            <a:endCxn id="1884" idx="2"/>
          </p:cNvCxnSpPr>
          <p:nvPr/>
        </p:nvCxnSpPr>
        <p:spPr>
          <a:xfrm>
            <a:off x="5344360" y="3214880"/>
            <a:ext cx="383700" cy="1671000"/>
          </a:xfrm>
          <a:prstGeom prst="straightConnector1">
            <a:avLst/>
          </a:prstGeom>
          <a:noFill/>
          <a:ln w="9525" cap="flat" cmpd="sng">
            <a:solidFill>
              <a:schemeClr val="dk2"/>
            </a:solidFill>
            <a:prstDash val="solid"/>
            <a:round/>
            <a:headEnd type="none" w="med" len="med"/>
            <a:tailEnd type="none" w="med" len="med"/>
          </a:ln>
        </p:spPr>
      </p:cxnSp>
      <p:cxnSp>
        <p:nvCxnSpPr>
          <p:cNvPr id="1887" name="Google Shape;1887;p322"/>
          <p:cNvCxnSpPr>
            <a:stCxn id="1854" idx="2"/>
            <a:endCxn id="1888" idx="2"/>
          </p:cNvCxnSpPr>
          <p:nvPr/>
        </p:nvCxnSpPr>
        <p:spPr>
          <a:xfrm rot="10800000" flipH="1">
            <a:off x="2786639" y="2734300"/>
            <a:ext cx="4639800" cy="1048200"/>
          </a:xfrm>
          <a:prstGeom prst="straightConnector1">
            <a:avLst/>
          </a:prstGeom>
          <a:noFill/>
          <a:ln w="9525" cap="flat" cmpd="sng">
            <a:solidFill>
              <a:schemeClr val="dk2"/>
            </a:solidFill>
            <a:prstDash val="solid"/>
            <a:round/>
            <a:headEnd type="none" w="med" len="med"/>
            <a:tailEnd type="none" w="med" len="med"/>
          </a:ln>
        </p:spPr>
      </p:cxnSp>
      <p:cxnSp>
        <p:nvCxnSpPr>
          <p:cNvPr id="1889" name="Google Shape;1889;p322"/>
          <p:cNvCxnSpPr>
            <a:stCxn id="1871" idx="2"/>
            <a:endCxn id="1879" idx="2"/>
          </p:cNvCxnSpPr>
          <p:nvPr/>
        </p:nvCxnSpPr>
        <p:spPr>
          <a:xfrm>
            <a:off x="2933687" y="2352676"/>
            <a:ext cx="2258400" cy="130800"/>
          </a:xfrm>
          <a:prstGeom prst="straightConnector1">
            <a:avLst/>
          </a:prstGeom>
          <a:noFill/>
          <a:ln w="9525" cap="flat" cmpd="sng">
            <a:solidFill>
              <a:schemeClr val="dk2"/>
            </a:solidFill>
            <a:prstDash val="solid"/>
            <a:round/>
            <a:headEnd type="none" w="med" len="med"/>
            <a:tailEnd type="none" w="med" len="med"/>
          </a:ln>
        </p:spPr>
      </p:cxnSp>
      <p:cxnSp>
        <p:nvCxnSpPr>
          <p:cNvPr id="1890" name="Google Shape;1890;p322"/>
          <p:cNvCxnSpPr>
            <a:stCxn id="1854" idx="0"/>
            <a:endCxn id="1854" idx="0"/>
          </p:cNvCxnSpPr>
          <p:nvPr/>
        </p:nvCxnSpPr>
        <p:spPr>
          <a:xfrm>
            <a:off x="2786639" y="3294600"/>
            <a:ext cx="0" cy="0"/>
          </a:xfrm>
          <a:prstGeom prst="straightConnector1">
            <a:avLst/>
          </a:prstGeom>
          <a:noFill/>
          <a:ln w="9525" cap="flat" cmpd="sng">
            <a:solidFill>
              <a:schemeClr val="dk2"/>
            </a:solidFill>
            <a:prstDash val="solid"/>
            <a:round/>
            <a:headEnd type="none" w="med" len="med"/>
            <a:tailEnd type="none" w="med" len="med"/>
          </a:ln>
        </p:spPr>
      </p:cxnSp>
      <p:cxnSp>
        <p:nvCxnSpPr>
          <p:cNvPr id="1891" name="Google Shape;1891;p322"/>
          <p:cNvCxnSpPr>
            <a:stCxn id="1873" idx="0"/>
            <a:endCxn id="1849" idx="2"/>
          </p:cNvCxnSpPr>
          <p:nvPr/>
        </p:nvCxnSpPr>
        <p:spPr>
          <a:xfrm rot="10800000">
            <a:off x="1126400" y="2750075"/>
            <a:ext cx="3492000" cy="1748100"/>
          </a:xfrm>
          <a:prstGeom prst="straightConnector1">
            <a:avLst/>
          </a:prstGeom>
          <a:noFill/>
          <a:ln w="9525" cap="flat" cmpd="sng">
            <a:solidFill>
              <a:schemeClr val="dk2"/>
            </a:solidFill>
            <a:prstDash val="solid"/>
            <a:round/>
            <a:headEnd type="none" w="med" len="med"/>
            <a:tailEnd type="none" w="med" len="med"/>
          </a:ln>
        </p:spPr>
      </p:cxnSp>
      <p:cxnSp>
        <p:nvCxnSpPr>
          <p:cNvPr id="1892" name="Google Shape;1892;p322"/>
          <p:cNvCxnSpPr>
            <a:stCxn id="1873" idx="0"/>
            <a:endCxn id="1850" idx="2"/>
          </p:cNvCxnSpPr>
          <p:nvPr/>
        </p:nvCxnSpPr>
        <p:spPr>
          <a:xfrm rot="10800000">
            <a:off x="2813000" y="3069575"/>
            <a:ext cx="1805400" cy="1428600"/>
          </a:xfrm>
          <a:prstGeom prst="straightConnector1">
            <a:avLst/>
          </a:prstGeom>
          <a:noFill/>
          <a:ln w="9525" cap="flat" cmpd="sng">
            <a:solidFill>
              <a:schemeClr val="dk2"/>
            </a:solidFill>
            <a:prstDash val="solid"/>
            <a:round/>
            <a:headEnd type="none" w="med" len="med"/>
            <a:tailEnd type="none" w="med" len="med"/>
          </a:ln>
        </p:spPr>
      </p:cxnSp>
      <p:cxnSp>
        <p:nvCxnSpPr>
          <p:cNvPr id="1893" name="Google Shape;1893;p322"/>
          <p:cNvCxnSpPr>
            <a:stCxn id="1894" idx="1"/>
            <a:endCxn id="1873" idx="0"/>
          </p:cNvCxnSpPr>
          <p:nvPr/>
        </p:nvCxnSpPr>
        <p:spPr>
          <a:xfrm rot="10800000">
            <a:off x="4618438" y="4498149"/>
            <a:ext cx="1747200" cy="273900"/>
          </a:xfrm>
          <a:prstGeom prst="straightConnector1">
            <a:avLst/>
          </a:prstGeom>
          <a:noFill/>
          <a:ln w="9525" cap="flat" cmpd="sng">
            <a:solidFill>
              <a:schemeClr val="dk2"/>
            </a:solidFill>
            <a:prstDash val="solid"/>
            <a:round/>
            <a:headEnd type="none" w="med" len="med"/>
            <a:tailEnd type="none" w="med" len="med"/>
          </a:ln>
        </p:spPr>
      </p:cxnSp>
      <p:cxnSp>
        <p:nvCxnSpPr>
          <p:cNvPr id="1895" name="Google Shape;1895;p322"/>
          <p:cNvCxnSpPr>
            <a:stCxn id="1894" idx="1"/>
            <a:endCxn id="1879" idx="2"/>
          </p:cNvCxnSpPr>
          <p:nvPr/>
        </p:nvCxnSpPr>
        <p:spPr>
          <a:xfrm rot="10800000">
            <a:off x="5192038" y="2483349"/>
            <a:ext cx="1173600" cy="2288700"/>
          </a:xfrm>
          <a:prstGeom prst="straightConnector1">
            <a:avLst/>
          </a:prstGeom>
          <a:noFill/>
          <a:ln w="9525" cap="flat" cmpd="sng">
            <a:solidFill>
              <a:schemeClr val="dk2"/>
            </a:solidFill>
            <a:prstDash val="solid"/>
            <a:round/>
            <a:headEnd type="none" w="med" len="med"/>
            <a:tailEnd type="none" w="med" len="med"/>
          </a:ln>
        </p:spPr>
      </p:cxnSp>
      <p:cxnSp>
        <p:nvCxnSpPr>
          <p:cNvPr id="1896" name="Google Shape;1896;p322"/>
          <p:cNvCxnSpPr>
            <a:stCxn id="1894" idx="1"/>
            <a:endCxn id="1849" idx="2"/>
          </p:cNvCxnSpPr>
          <p:nvPr/>
        </p:nvCxnSpPr>
        <p:spPr>
          <a:xfrm rot="10800000">
            <a:off x="1126438" y="2750049"/>
            <a:ext cx="5239200" cy="2022000"/>
          </a:xfrm>
          <a:prstGeom prst="straightConnector1">
            <a:avLst/>
          </a:prstGeom>
          <a:noFill/>
          <a:ln w="9525" cap="flat" cmpd="sng">
            <a:solidFill>
              <a:schemeClr val="dk2"/>
            </a:solidFill>
            <a:prstDash val="solid"/>
            <a:round/>
            <a:headEnd type="none" w="med" len="med"/>
            <a:tailEnd type="none" w="med" len="med"/>
          </a:ln>
        </p:spPr>
      </p:cxnSp>
      <p:cxnSp>
        <p:nvCxnSpPr>
          <p:cNvPr id="1897" name="Google Shape;1897;p322"/>
          <p:cNvCxnSpPr>
            <a:stCxn id="1898" idx="1"/>
            <a:endCxn id="1850" idx="2"/>
          </p:cNvCxnSpPr>
          <p:nvPr/>
        </p:nvCxnSpPr>
        <p:spPr>
          <a:xfrm rot="10800000">
            <a:off x="2813000" y="3069600"/>
            <a:ext cx="5370000" cy="61200"/>
          </a:xfrm>
          <a:prstGeom prst="straightConnector1">
            <a:avLst/>
          </a:prstGeom>
          <a:noFill/>
          <a:ln w="9525" cap="flat" cmpd="sng">
            <a:solidFill>
              <a:schemeClr val="dk2"/>
            </a:solidFill>
            <a:prstDash val="solid"/>
            <a:round/>
            <a:headEnd type="none" w="med" len="med"/>
            <a:tailEnd type="none" w="med" len="med"/>
          </a:ln>
        </p:spPr>
      </p:cxnSp>
      <p:cxnSp>
        <p:nvCxnSpPr>
          <p:cNvPr id="1899" name="Google Shape;1899;p322"/>
          <p:cNvCxnSpPr>
            <a:stCxn id="1850" idx="2"/>
            <a:endCxn id="1881" idx="2"/>
          </p:cNvCxnSpPr>
          <p:nvPr/>
        </p:nvCxnSpPr>
        <p:spPr>
          <a:xfrm rot="10800000" flipH="1">
            <a:off x="2813039" y="2986250"/>
            <a:ext cx="2607600" cy="83400"/>
          </a:xfrm>
          <a:prstGeom prst="straightConnector1">
            <a:avLst/>
          </a:prstGeom>
          <a:noFill/>
          <a:ln w="9525" cap="flat" cmpd="sng">
            <a:solidFill>
              <a:schemeClr val="dk2"/>
            </a:solidFill>
            <a:prstDash val="solid"/>
            <a:round/>
            <a:headEnd type="none" w="med" len="med"/>
            <a:tailEnd type="none" w="med" len="med"/>
          </a:ln>
        </p:spPr>
      </p:cxnSp>
      <p:cxnSp>
        <p:nvCxnSpPr>
          <p:cNvPr id="1900" name="Google Shape;1900;p322"/>
          <p:cNvCxnSpPr>
            <a:stCxn id="1881" idx="2"/>
            <a:endCxn id="1849" idx="2"/>
          </p:cNvCxnSpPr>
          <p:nvPr/>
        </p:nvCxnSpPr>
        <p:spPr>
          <a:xfrm rot="10800000">
            <a:off x="1126364" y="2750101"/>
            <a:ext cx="4294200" cy="236100"/>
          </a:xfrm>
          <a:prstGeom prst="straightConnector1">
            <a:avLst/>
          </a:prstGeom>
          <a:noFill/>
          <a:ln w="9525" cap="flat" cmpd="sng">
            <a:solidFill>
              <a:schemeClr val="dk2"/>
            </a:solidFill>
            <a:prstDash val="solid"/>
            <a:round/>
            <a:headEnd type="none" w="med" len="med"/>
            <a:tailEnd type="none" w="med" len="med"/>
          </a:ln>
        </p:spPr>
      </p:cxnSp>
      <p:grpSp>
        <p:nvGrpSpPr>
          <p:cNvPr id="1901" name="Google Shape;1901;p322"/>
          <p:cNvGrpSpPr/>
          <p:nvPr/>
        </p:nvGrpSpPr>
        <p:grpSpPr>
          <a:xfrm>
            <a:off x="77250" y="1726587"/>
            <a:ext cx="9064027" cy="3260887"/>
            <a:chOff x="77250" y="1726587"/>
            <a:chExt cx="9064027" cy="3260887"/>
          </a:xfrm>
        </p:grpSpPr>
        <p:pic>
          <p:nvPicPr>
            <p:cNvPr id="1852" name="Google Shape;1852;p322"/>
            <p:cNvPicPr preferRelativeResize="0"/>
            <p:nvPr/>
          </p:nvPicPr>
          <p:blipFill>
            <a:blip r:embed="rId4">
              <a:alphaModFix/>
            </a:blip>
            <a:stretch>
              <a:fillRect/>
            </a:stretch>
          </p:blipFill>
          <p:spPr>
            <a:xfrm>
              <a:off x="4478312" y="3667225"/>
              <a:ext cx="531127" cy="531098"/>
            </a:xfrm>
            <a:prstGeom prst="rect">
              <a:avLst/>
            </a:prstGeom>
            <a:noFill/>
            <a:ln>
              <a:noFill/>
            </a:ln>
          </p:spPr>
        </p:pic>
        <p:grpSp>
          <p:nvGrpSpPr>
            <p:cNvPr id="1902" name="Google Shape;1902;p322"/>
            <p:cNvGrpSpPr/>
            <p:nvPr/>
          </p:nvGrpSpPr>
          <p:grpSpPr>
            <a:xfrm>
              <a:off x="77250" y="1726587"/>
              <a:ext cx="9064027" cy="3260887"/>
              <a:chOff x="77250" y="1726587"/>
              <a:chExt cx="9064027" cy="3260887"/>
            </a:xfrm>
          </p:grpSpPr>
          <p:pic>
            <p:nvPicPr>
              <p:cNvPr id="1903" name="Google Shape;1903;p322"/>
              <p:cNvPicPr preferRelativeResize="0"/>
              <p:nvPr/>
            </p:nvPicPr>
            <p:blipFill>
              <a:blip r:embed="rId5">
                <a:alphaModFix/>
              </a:blip>
              <a:stretch>
                <a:fillRect/>
              </a:stretch>
            </p:blipFill>
            <p:spPr>
              <a:xfrm>
                <a:off x="3741063" y="1802713"/>
                <a:ext cx="601325" cy="601325"/>
              </a:xfrm>
              <a:prstGeom prst="rect">
                <a:avLst/>
              </a:prstGeom>
              <a:noFill/>
              <a:ln>
                <a:noFill/>
              </a:ln>
            </p:spPr>
          </p:pic>
          <p:pic>
            <p:nvPicPr>
              <p:cNvPr id="1849" name="Google Shape;1849;p322"/>
              <p:cNvPicPr preferRelativeResize="0"/>
              <p:nvPr/>
            </p:nvPicPr>
            <p:blipFill>
              <a:blip r:embed="rId6">
                <a:alphaModFix/>
              </a:blip>
              <a:stretch>
                <a:fillRect/>
              </a:stretch>
            </p:blipFill>
            <p:spPr>
              <a:xfrm>
                <a:off x="77250" y="2218875"/>
                <a:ext cx="2098129" cy="531100"/>
              </a:xfrm>
              <a:prstGeom prst="rect">
                <a:avLst/>
              </a:prstGeom>
              <a:noFill/>
              <a:ln>
                <a:noFill/>
              </a:ln>
            </p:spPr>
          </p:pic>
          <p:pic>
            <p:nvPicPr>
              <p:cNvPr id="1871" name="Google Shape;1871;p322"/>
              <p:cNvPicPr preferRelativeResize="0"/>
              <p:nvPr/>
            </p:nvPicPr>
            <p:blipFill rotWithShape="1">
              <a:blip r:embed="rId7">
                <a:alphaModFix/>
              </a:blip>
              <a:srcRect l="14602" r="9971" b="14602"/>
              <a:stretch/>
            </p:blipFill>
            <p:spPr>
              <a:xfrm>
                <a:off x="2668125" y="1751350"/>
                <a:ext cx="531124" cy="601326"/>
              </a:xfrm>
              <a:prstGeom prst="rect">
                <a:avLst/>
              </a:prstGeom>
              <a:noFill/>
              <a:ln>
                <a:noFill/>
              </a:ln>
            </p:spPr>
          </p:pic>
          <p:pic>
            <p:nvPicPr>
              <p:cNvPr id="1857" name="Google Shape;1857;p322"/>
              <p:cNvPicPr preferRelativeResize="0"/>
              <p:nvPr/>
            </p:nvPicPr>
            <p:blipFill>
              <a:blip r:embed="rId8">
                <a:alphaModFix/>
              </a:blip>
              <a:stretch>
                <a:fillRect/>
              </a:stretch>
            </p:blipFill>
            <p:spPr>
              <a:xfrm>
                <a:off x="2116883" y="4023921"/>
                <a:ext cx="1809283" cy="227100"/>
              </a:xfrm>
              <a:prstGeom prst="rect">
                <a:avLst/>
              </a:prstGeom>
              <a:noFill/>
              <a:ln>
                <a:noFill/>
              </a:ln>
            </p:spPr>
          </p:pic>
          <p:pic>
            <p:nvPicPr>
              <p:cNvPr id="1850" name="Google Shape;1850;p322"/>
              <p:cNvPicPr preferRelativeResize="0"/>
              <p:nvPr/>
            </p:nvPicPr>
            <p:blipFill>
              <a:blip r:embed="rId9">
                <a:alphaModFix/>
              </a:blip>
              <a:stretch>
                <a:fillRect/>
              </a:stretch>
            </p:blipFill>
            <p:spPr>
              <a:xfrm>
                <a:off x="2093489" y="2761402"/>
                <a:ext cx="1439100" cy="308249"/>
              </a:xfrm>
              <a:prstGeom prst="rect">
                <a:avLst/>
              </a:prstGeom>
              <a:noFill/>
              <a:ln>
                <a:noFill/>
              </a:ln>
            </p:spPr>
          </p:pic>
          <p:pic>
            <p:nvPicPr>
              <p:cNvPr id="1854" name="Google Shape;1854;p322"/>
              <p:cNvPicPr preferRelativeResize="0"/>
              <p:nvPr/>
            </p:nvPicPr>
            <p:blipFill rotWithShape="1">
              <a:blip r:embed="rId10">
                <a:alphaModFix/>
              </a:blip>
              <a:srcRect l="6298" t="14599" r="7420" b="16110"/>
              <a:stretch/>
            </p:blipFill>
            <p:spPr>
              <a:xfrm>
                <a:off x="2040675" y="3294600"/>
                <a:ext cx="1491927" cy="487900"/>
              </a:xfrm>
              <a:prstGeom prst="rect">
                <a:avLst/>
              </a:prstGeom>
              <a:noFill/>
              <a:ln>
                <a:noFill/>
              </a:ln>
            </p:spPr>
          </p:pic>
          <p:pic>
            <p:nvPicPr>
              <p:cNvPr id="1881" name="Google Shape;1881;p322"/>
              <p:cNvPicPr preferRelativeResize="0"/>
              <p:nvPr/>
            </p:nvPicPr>
            <p:blipFill>
              <a:blip r:embed="rId11">
                <a:alphaModFix/>
              </a:blip>
              <a:stretch>
                <a:fillRect/>
              </a:stretch>
            </p:blipFill>
            <p:spPr>
              <a:xfrm>
                <a:off x="4859291" y="2670026"/>
                <a:ext cx="1122546" cy="316175"/>
              </a:xfrm>
              <a:prstGeom prst="rect">
                <a:avLst/>
              </a:prstGeom>
              <a:noFill/>
              <a:ln>
                <a:noFill/>
              </a:ln>
            </p:spPr>
          </p:pic>
          <p:pic>
            <p:nvPicPr>
              <p:cNvPr id="1866" name="Google Shape;1866;p322"/>
              <p:cNvPicPr preferRelativeResize="0"/>
              <p:nvPr/>
            </p:nvPicPr>
            <p:blipFill>
              <a:blip r:embed="rId12">
                <a:alphaModFix/>
              </a:blip>
              <a:stretch>
                <a:fillRect/>
              </a:stretch>
            </p:blipFill>
            <p:spPr>
              <a:xfrm>
                <a:off x="4572132" y="3201472"/>
                <a:ext cx="823305" cy="227100"/>
              </a:xfrm>
              <a:prstGeom prst="rect">
                <a:avLst/>
              </a:prstGeom>
              <a:noFill/>
              <a:ln>
                <a:noFill/>
              </a:ln>
            </p:spPr>
          </p:pic>
          <p:pic>
            <p:nvPicPr>
              <p:cNvPr id="1904" name="Google Shape;1904;p322"/>
              <p:cNvPicPr preferRelativeResize="0"/>
              <p:nvPr/>
            </p:nvPicPr>
            <p:blipFill>
              <a:blip r:embed="rId13">
                <a:alphaModFix/>
              </a:blip>
              <a:stretch>
                <a:fillRect/>
              </a:stretch>
            </p:blipFill>
            <p:spPr>
              <a:xfrm>
                <a:off x="8012688" y="2466477"/>
                <a:ext cx="531125" cy="529050"/>
              </a:xfrm>
              <a:prstGeom prst="rect">
                <a:avLst/>
              </a:prstGeom>
              <a:noFill/>
              <a:ln>
                <a:noFill/>
              </a:ln>
            </p:spPr>
          </p:pic>
          <p:pic>
            <p:nvPicPr>
              <p:cNvPr id="1905" name="Google Shape;1905;p322"/>
              <p:cNvPicPr preferRelativeResize="0"/>
              <p:nvPr/>
            </p:nvPicPr>
            <p:blipFill rotWithShape="1">
              <a:blip r:embed="rId14">
                <a:alphaModFix/>
              </a:blip>
              <a:srcRect l="5872" r="9"/>
              <a:stretch/>
            </p:blipFill>
            <p:spPr>
              <a:xfrm>
                <a:off x="6694251" y="3862700"/>
                <a:ext cx="823301" cy="400200"/>
              </a:xfrm>
              <a:prstGeom prst="rect">
                <a:avLst/>
              </a:prstGeom>
              <a:noFill/>
              <a:ln>
                <a:noFill/>
              </a:ln>
            </p:spPr>
          </p:pic>
          <p:pic>
            <p:nvPicPr>
              <p:cNvPr id="1870" name="Google Shape;1870;p322"/>
              <p:cNvPicPr preferRelativeResize="0"/>
              <p:nvPr/>
            </p:nvPicPr>
            <p:blipFill rotWithShape="1">
              <a:blip r:embed="rId15">
                <a:alphaModFix/>
              </a:blip>
              <a:srcRect l="28165" t="14267" r="26991" b="12375"/>
              <a:stretch/>
            </p:blipFill>
            <p:spPr>
              <a:xfrm>
                <a:off x="7553450" y="4343475"/>
                <a:ext cx="471900" cy="514499"/>
              </a:xfrm>
              <a:prstGeom prst="rect">
                <a:avLst/>
              </a:prstGeom>
              <a:noFill/>
              <a:ln>
                <a:noFill/>
              </a:ln>
            </p:spPr>
          </p:pic>
          <p:pic>
            <p:nvPicPr>
              <p:cNvPr id="1898" name="Google Shape;1898;p322"/>
              <p:cNvPicPr preferRelativeResize="0"/>
              <p:nvPr/>
            </p:nvPicPr>
            <p:blipFill>
              <a:blip r:embed="rId16">
                <a:alphaModFix/>
              </a:blip>
              <a:stretch>
                <a:fillRect/>
              </a:stretch>
            </p:blipFill>
            <p:spPr>
              <a:xfrm>
                <a:off x="8183000" y="2930700"/>
                <a:ext cx="946404" cy="400200"/>
              </a:xfrm>
              <a:prstGeom prst="rect">
                <a:avLst/>
              </a:prstGeom>
              <a:noFill/>
              <a:ln>
                <a:noFill/>
              </a:ln>
            </p:spPr>
          </p:pic>
          <p:pic>
            <p:nvPicPr>
              <p:cNvPr id="1894" name="Google Shape;1894;p322"/>
              <p:cNvPicPr preferRelativeResize="0"/>
              <p:nvPr/>
            </p:nvPicPr>
            <p:blipFill>
              <a:blip r:embed="rId17">
                <a:alphaModFix/>
              </a:blip>
              <a:stretch>
                <a:fillRect/>
              </a:stretch>
            </p:blipFill>
            <p:spPr>
              <a:xfrm>
                <a:off x="6365638" y="4556624"/>
                <a:ext cx="1217874" cy="430850"/>
              </a:xfrm>
              <a:prstGeom prst="rect">
                <a:avLst/>
              </a:prstGeom>
              <a:noFill/>
              <a:ln>
                <a:noFill/>
              </a:ln>
            </p:spPr>
          </p:pic>
          <p:pic>
            <p:nvPicPr>
              <p:cNvPr id="1875" name="Google Shape;1875;p322"/>
              <p:cNvPicPr preferRelativeResize="0"/>
              <p:nvPr/>
            </p:nvPicPr>
            <p:blipFill>
              <a:blip r:embed="rId18">
                <a:alphaModFix/>
              </a:blip>
              <a:stretch>
                <a:fillRect/>
              </a:stretch>
            </p:blipFill>
            <p:spPr>
              <a:xfrm>
                <a:off x="7804750" y="3261025"/>
                <a:ext cx="471900" cy="260383"/>
              </a:xfrm>
              <a:prstGeom prst="rect">
                <a:avLst/>
              </a:prstGeom>
              <a:noFill/>
              <a:ln>
                <a:noFill/>
              </a:ln>
            </p:spPr>
          </p:pic>
          <p:pic>
            <p:nvPicPr>
              <p:cNvPr id="1877" name="Google Shape;1877;p322"/>
              <p:cNvPicPr preferRelativeResize="0"/>
              <p:nvPr/>
            </p:nvPicPr>
            <p:blipFill rotWithShape="1">
              <a:blip r:embed="rId19">
                <a:alphaModFix/>
              </a:blip>
              <a:srcRect t="12822" b="31254"/>
              <a:stretch/>
            </p:blipFill>
            <p:spPr>
              <a:xfrm>
                <a:off x="7567650" y="3723450"/>
                <a:ext cx="1573627" cy="296999"/>
              </a:xfrm>
              <a:prstGeom prst="rect">
                <a:avLst/>
              </a:prstGeom>
              <a:noFill/>
              <a:ln>
                <a:noFill/>
              </a:ln>
            </p:spPr>
          </p:pic>
          <p:pic>
            <p:nvPicPr>
              <p:cNvPr id="1879" name="Google Shape;1879;p322"/>
              <p:cNvPicPr preferRelativeResize="0"/>
              <p:nvPr/>
            </p:nvPicPr>
            <p:blipFill>
              <a:blip r:embed="rId20">
                <a:alphaModFix/>
              </a:blip>
              <a:stretch>
                <a:fillRect/>
              </a:stretch>
            </p:blipFill>
            <p:spPr>
              <a:xfrm>
                <a:off x="4813999" y="1726587"/>
                <a:ext cx="755924" cy="756867"/>
              </a:xfrm>
              <a:prstGeom prst="rect">
                <a:avLst/>
              </a:prstGeom>
              <a:noFill/>
              <a:ln>
                <a:noFill/>
              </a:ln>
            </p:spPr>
          </p:pic>
          <p:pic>
            <p:nvPicPr>
              <p:cNvPr id="1906" name="Google Shape;1906;p322"/>
              <p:cNvPicPr preferRelativeResize="0"/>
              <p:nvPr/>
            </p:nvPicPr>
            <p:blipFill rotWithShape="1">
              <a:blip r:embed="rId21">
                <a:alphaModFix/>
              </a:blip>
              <a:srcRect l="8181"/>
              <a:stretch/>
            </p:blipFill>
            <p:spPr>
              <a:xfrm>
                <a:off x="8083325" y="3977525"/>
                <a:ext cx="755927" cy="823301"/>
              </a:xfrm>
              <a:prstGeom prst="rect">
                <a:avLst/>
              </a:prstGeom>
              <a:noFill/>
              <a:ln>
                <a:noFill/>
              </a:ln>
            </p:spPr>
          </p:pic>
          <p:pic>
            <p:nvPicPr>
              <p:cNvPr id="1873" name="Google Shape;1873;p322"/>
              <p:cNvPicPr preferRelativeResize="0"/>
              <p:nvPr/>
            </p:nvPicPr>
            <p:blipFill rotWithShape="1">
              <a:blip r:embed="rId22">
                <a:alphaModFix/>
              </a:blip>
              <a:srcRect t="21807" b="19286"/>
              <a:stretch/>
            </p:blipFill>
            <p:spPr>
              <a:xfrm>
                <a:off x="4206750" y="4498175"/>
                <a:ext cx="823299" cy="253800"/>
              </a:xfrm>
              <a:prstGeom prst="rect">
                <a:avLst/>
              </a:prstGeom>
              <a:noFill/>
              <a:ln>
                <a:noFill/>
              </a:ln>
            </p:spPr>
          </p:pic>
          <p:pic>
            <p:nvPicPr>
              <p:cNvPr id="1888" name="Google Shape;1888;p322"/>
              <p:cNvPicPr preferRelativeResize="0"/>
              <p:nvPr/>
            </p:nvPicPr>
            <p:blipFill>
              <a:blip r:embed="rId23">
                <a:alphaModFix/>
              </a:blip>
              <a:stretch>
                <a:fillRect/>
              </a:stretch>
            </p:blipFill>
            <p:spPr>
              <a:xfrm>
                <a:off x="7190637" y="2030045"/>
                <a:ext cx="471889" cy="704150"/>
              </a:xfrm>
              <a:prstGeom prst="rect">
                <a:avLst/>
              </a:prstGeom>
              <a:noFill/>
              <a:ln>
                <a:noFill/>
              </a:ln>
            </p:spPr>
          </p:pic>
          <p:pic>
            <p:nvPicPr>
              <p:cNvPr id="1884" name="Google Shape;1884;p322"/>
              <p:cNvPicPr preferRelativeResize="0"/>
              <p:nvPr/>
            </p:nvPicPr>
            <p:blipFill>
              <a:blip r:embed="rId24">
                <a:alphaModFix/>
              </a:blip>
              <a:stretch>
                <a:fillRect/>
              </a:stretch>
            </p:blipFill>
            <p:spPr>
              <a:xfrm>
                <a:off x="5427398" y="4284557"/>
                <a:ext cx="601323" cy="601323"/>
              </a:xfrm>
              <a:prstGeom prst="rect">
                <a:avLst/>
              </a:prstGeom>
              <a:noFill/>
              <a:ln>
                <a:noFill/>
              </a:ln>
            </p:spPr>
          </p:pic>
          <p:pic>
            <p:nvPicPr>
              <p:cNvPr id="1907" name="Google Shape;1907;p322"/>
              <p:cNvPicPr preferRelativeResize="0"/>
              <p:nvPr/>
            </p:nvPicPr>
            <p:blipFill>
              <a:blip r:embed="rId25">
                <a:alphaModFix/>
              </a:blip>
              <a:stretch>
                <a:fillRect/>
              </a:stretch>
            </p:blipFill>
            <p:spPr>
              <a:xfrm>
                <a:off x="6338058" y="2162500"/>
                <a:ext cx="650530" cy="487900"/>
              </a:xfrm>
              <a:prstGeom prst="rect">
                <a:avLst/>
              </a:prstGeom>
              <a:noFill/>
              <a:ln>
                <a:noFill/>
              </a:ln>
            </p:spPr>
          </p:pic>
          <p:pic>
            <p:nvPicPr>
              <p:cNvPr id="1862" name="Google Shape;1862;p322"/>
              <p:cNvPicPr preferRelativeResize="0"/>
              <p:nvPr/>
            </p:nvPicPr>
            <p:blipFill>
              <a:blip r:embed="rId26">
                <a:alphaModFix/>
              </a:blip>
              <a:stretch>
                <a:fillRect/>
              </a:stretch>
            </p:blipFill>
            <p:spPr>
              <a:xfrm>
                <a:off x="5223576" y="3798212"/>
                <a:ext cx="704148" cy="421523"/>
              </a:xfrm>
              <a:prstGeom prst="rect">
                <a:avLst/>
              </a:prstGeom>
              <a:noFill/>
              <a:ln>
                <a:noFill/>
              </a:ln>
            </p:spPr>
          </p:pic>
          <p:cxnSp>
            <p:nvCxnSpPr>
              <p:cNvPr id="1908" name="Google Shape;1908;p322"/>
              <p:cNvCxnSpPr>
                <a:stCxn id="1849" idx="2"/>
                <a:endCxn id="1903" idx="2"/>
              </p:cNvCxnSpPr>
              <p:nvPr/>
            </p:nvCxnSpPr>
            <p:spPr>
              <a:xfrm rot="10800000" flipH="1">
                <a:off x="1126315" y="2404075"/>
                <a:ext cx="2915400" cy="345900"/>
              </a:xfrm>
              <a:prstGeom prst="straightConnector1">
                <a:avLst/>
              </a:prstGeom>
              <a:noFill/>
              <a:ln w="9525" cap="flat" cmpd="sng">
                <a:solidFill>
                  <a:schemeClr val="dk2"/>
                </a:solidFill>
                <a:prstDash val="solid"/>
                <a:round/>
                <a:headEnd type="none" w="med" len="med"/>
                <a:tailEnd type="none" w="med" len="med"/>
              </a:ln>
            </p:spPr>
          </p:cxnSp>
          <p:cxnSp>
            <p:nvCxnSpPr>
              <p:cNvPr id="1909" name="Google Shape;1909;p322"/>
              <p:cNvCxnSpPr>
                <a:stCxn id="1854" idx="2"/>
                <a:endCxn id="1903" idx="2"/>
              </p:cNvCxnSpPr>
              <p:nvPr/>
            </p:nvCxnSpPr>
            <p:spPr>
              <a:xfrm rot="10800000" flipH="1">
                <a:off x="2786639" y="2404000"/>
                <a:ext cx="1255200" cy="1378500"/>
              </a:xfrm>
              <a:prstGeom prst="straightConnector1">
                <a:avLst/>
              </a:prstGeom>
              <a:noFill/>
              <a:ln w="9525" cap="flat" cmpd="sng">
                <a:solidFill>
                  <a:schemeClr val="dk2"/>
                </a:solidFill>
                <a:prstDash val="solid"/>
                <a:round/>
                <a:headEnd type="none" w="med" len="med"/>
                <a:tailEnd type="none" w="med" len="med"/>
              </a:ln>
            </p:spPr>
          </p:cxnSp>
          <p:cxnSp>
            <p:nvCxnSpPr>
              <p:cNvPr id="1910" name="Google Shape;1910;p322"/>
              <p:cNvCxnSpPr>
                <a:stCxn id="1903" idx="2"/>
                <a:endCxn id="1852" idx="2"/>
              </p:cNvCxnSpPr>
              <p:nvPr/>
            </p:nvCxnSpPr>
            <p:spPr>
              <a:xfrm>
                <a:off x="4041725" y="2404037"/>
                <a:ext cx="702300" cy="1794300"/>
              </a:xfrm>
              <a:prstGeom prst="straightConnector1">
                <a:avLst/>
              </a:prstGeom>
              <a:noFill/>
              <a:ln w="9525" cap="flat" cmpd="sng">
                <a:solidFill>
                  <a:schemeClr val="dk2"/>
                </a:solidFill>
                <a:prstDash val="solid"/>
                <a:round/>
                <a:headEnd type="none" w="med" len="med"/>
                <a:tailEnd type="none" w="med" len="med"/>
              </a:ln>
            </p:spPr>
          </p:cxnSp>
          <p:cxnSp>
            <p:nvCxnSpPr>
              <p:cNvPr id="1911" name="Google Shape;1911;p322"/>
              <p:cNvCxnSpPr>
                <a:stCxn id="1871" idx="2"/>
                <a:endCxn id="1857" idx="2"/>
              </p:cNvCxnSpPr>
              <p:nvPr/>
            </p:nvCxnSpPr>
            <p:spPr>
              <a:xfrm>
                <a:off x="2933687" y="2352676"/>
                <a:ext cx="87900" cy="1898400"/>
              </a:xfrm>
              <a:prstGeom prst="straightConnector1">
                <a:avLst/>
              </a:prstGeom>
              <a:noFill/>
              <a:ln w="9525" cap="flat" cmpd="sng">
                <a:solidFill>
                  <a:schemeClr val="dk2"/>
                </a:solidFill>
                <a:prstDash val="solid"/>
                <a:round/>
                <a:headEnd type="none" w="med" len="med"/>
                <a:tailEnd type="none" w="med" len="med"/>
              </a:ln>
            </p:spPr>
          </p:cxnSp>
          <p:cxnSp>
            <p:nvCxnSpPr>
              <p:cNvPr id="1912" name="Google Shape;1912;p322"/>
              <p:cNvCxnSpPr>
                <a:stCxn id="1849" idx="2"/>
                <a:endCxn id="1847" idx="1"/>
              </p:cNvCxnSpPr>
              <p:nvPr/>
            </p:nvCxnSpPr>
            <p:spPr>
              <a:xfrm>
                <a:off x="1126315" y="2749975"/>
                <a:ext cx="5790000" cy="747000"/>
              </a:xfrm>
              <a:prstGeom prst="straightConnector1">
                <a:avLst/>
              </a:prstGeom>
              <a:noFill/>
              <a:ln w="9525" cap="flat" cmpd="sng">
                <a:solidFill>
                  <a:schemeClr val="dk2"/>
                </a:solidFill>
                <a:prstDash val="solid"/>
                <a:round/>
                <a:headEnd type="none" w="med" len="med"/>
                <a:tailEnd type="none" w="med" len="med"/>
              </a:ln>
            </p:spPr>
          </p:cxnSp>
          <p:cxnSp>
            <p:nvCxnSpPr>
              <p:cNvPr id="1913" name="Google Shape;1913;p322"/>
              <p:cNvCxnSpPr>
                <a:stCxn id="1862" idx="2"/>
                <a:endCxn id="1847" idx="1"/>
              </p:cNvCxnSpPr>
              <p:nvPr/>
            </p:nvCxnSpPr>
            <p:spPr>
              <a:xfrm rot="10800000" flipH="1">
                <a:off x="5575651" y="3497035"/>
                <a:ext cx="1340700" cy="722700"/>
              </a:xfrm>
              <a:prstGeom prst="straightConnector1">
                <a:avLst/>
              </a:prstGeom>
              <a:noFill/>
              <a:ln w="9525" cap="flat" cmpd="sng">
                <a:solidFill>
                  <a:schemeClr val="dk2"/>
                </a:solidFill>
                <a:prstDash val="solid"/>
                <a:round/>
                <a:headEnd type="none" w="med" len="med"/>
                <a:tailEnd type="none" w="med" len="med"/>
              </a:ln>
            </p:spPr>
          </p:cxnSp>
          <p:cxnSp>
            <p:nvCxnSpPr>
              <p:cNvPr id="1914" name="Google Shape;1914;p322"/>
              <p:cNvCxnSpPr>
                <a:stCxn id="1866" idx="2"/>
                <a:endCxn id="1847" idx="1"/>
              </p:cNvCxnSpPr>
              <p:nvPr/>
            </p:nvCxnSpPr>
            <p:spPr>
              <a:xfrm>
                <a:off x="4983785" y="3428572"/>
                <a:ext cx="1932300" cy="68400"/>
              </a:xfrm>
              <a:prstGeom prst="straightConnector1">
                <a:avLst/>
              </a:prstGeom>
              <a:noFill/>
              <a:ln w="9525" cap="flat" cmpd="sng">
                <a:solidFill>
                  <a:schemeClr val="dk2"/>
                </a:solidFill>
                <a:prstDash val="solid"/>
                <a:round/>
                <a:headEnd type="none" w="med" len="med"/>
                <a:tailEnd type="none" w="med" len="med"/>
              </a:ln>
            </p:spPr>
          </p:cxnSp>
          <p:cxnSp>
            <p:nvCxnSpPr>
              <p:cNvPr id="1915" name="Google Shape;1915;p322"/>
              <p:cNvCxnSpPr>
                <a:stCxn id="1862" idx="2"/>
                <a:endCxn id="1849" idx="2"/>
              </p:cNvCxnSpPr>
              <p:nvPr/>
            </p:nvCxnSpPr>
            <p:spPr>
              <a:xfrm rot="10800000">
                <a:off x="1126351" y="2750035"/>
                <a:ext cx="4449300" cy="1469700"/>
              </a:xfrm>
              <a:prstGeom prst="straightConnector1">
                <a:avLst/>
              </a:prstGeom>
              <a:noFill/>
              <a:ln w="9525" cap="flat" cmpd="sng">
                <a:solidFill>
                  <a:schemeClr val="dk2"/>
                </a:solidFill>
                <a:prstDash val="solid"/>
                <a:round/>
                <a:headEnd type="none" w="med" len="med"/>
                <a:tailEnd type="none" w="med" len="med"/>
              </a:ln>
            </p:spPr>
          </p:cxnSp>
          <p:cxnSp>
            <p:nvCxnSpPr>
              <p:cNvPr id="1916" name="Google Shape;1916;p322"/>
              <p:cNvCxnSpPr>
                <a:stCxn id="1866" idx="2"/>
                <a:endCxn id="1857" idx="2"/>
              </p:cNvCxnSpPr>
              <p:nvPr/>
            </p:nvCxnSpPr>
            <p:spPr>
              <a:xfrm flipH="1">
                <a:off x="3021485" y="3428572"/>
                <a:ext cx="1962300" cy="822300"/>
              </a:xfrm>
              <a:prstGeom prst="straightConnector1">
                <a:avLst/>
              </a:prstGeom>
              <a:noFill/>
              <a:ln w="9525" cap="flat" cmpd="sng">
                <a:solidFill>
                  <a:schemeClr val="dk2"/>
                </a:solidFill>
                <a:prstDash val="solid"/>
                <a:round/>
                <a:headEnd type="none" w="med" len="med"/>
                <a:tailEnd type="none" w="med" len="med"/>
              </a:ln>
            </p:spPr>
          </p:cxnSp>
          <p:cxnSp>
            <p:nvCxnSpPr>
              <p:cNvPr id="1917" name="Google Shape;1917;p322"/>
              <p:cNvCxnSpPr>
                <a:stCxn id="1903" idx="2"/>
                <a:endCxn id="1905" idx="1"/>
              </p:cNvCxnSpPr>
              <p:nvPr/>
            </p:nvCxnSpPr>
            <p:spPr>
              <a:xfrm>
                <a:off x="4041725" y="2404037"/>
                <a:ext cx="2652600" cy="1658700"/>
              </a:xfrm>
              <a:prstGeom prst="straightConnector1">
                <a:avLst/>
              </a:prstGeom>
              <a:noFill/>
              <a:ln w="9525" cap="flat" cmpd="sng">
                <a:solidFill>
                  <a:schemeClr val="dk2"/>
                </a:solidFill>
                <a:prstDash val="solid"/>
                <a:round/>
                <a:headEnd type="none" w="med" len="med"/>
                <a:tailEnd type="none" w="med" len="med"/>
              </a:ln>
            </p:spPr>
          </p:cxnSp>
          <p:cxnSp>
            <p:nvCxnSpPr>
              <p:cNvPr id="1918" name="Google Shape;1918;p322"/>
              <p:cNvCxnSpPr>
                <a:stCxn id="1871" idx="2"/>
                <a:endCxn id="1850" idx="2"/>
              </p:cNvCxnSpPr>
              <p:nvPr/>
            </p:nvCxnSpPr>
            <p:spPr>
              <a:xfrm flipH="1">
                <a:off x="2813087" y="2352676"/>
                <a:ext cx="120600" cy="717000"/>
              </a:xfrm>
              <a:prstGeom prst="straightConnector1">
                <a:avLst/>
              </a:prstGeom>
              <a:noFill/>
              <a:ln w="9525" cap="flat" cmpd="sng">
                <a:solidFill>
                  <a:schemeClr val="dk2"/>
                </a:solidFill>
                <a:prstDash val="solid"/>
                <a:round/>
                <a:headEnd type="none" w="med" len="med"/>
                <a:tailEnd type="none" w="med" len="med"/>
              </a:ln>
            </p:spPr>
          </p:cxnSp>
          <p:cxnSp>
            <p:nvCxnSpPr>
              <p:cNvPr id="1919" name="Google Shape;1919;p322"/>
              <p:cNvCxnSpPr>
                <a:stCxn id="1866" idx="2"/>
                <a:endCxn id="1871" idx="2"/>
              </p:cNvCxnSpPr>
              <p:nvPr/>
            </p:nvCxnSpPr>
            <p:spPr>
              <a:xfrm rot="10800000">
                <a:off x="2933585" y="2352772"/>
                <a:ext cx="2050200" cy="1075800"/>
              </a:xfrm>
              <a:prstGeom prst="straightConnector1">
                <a:avLst/>
              </a:prstGeom>
              <a:noFill/>
              <a:ln w="9525" cap="flat" cmpd="sng">
                <a:solidFill>
                  <a:schemeClr val="dk2"/>
                </a:solidFill>
                <a:prstDash val="solid"/>
                <a:round/>
                <a:headEnd type="none" w="med" len="med"/>
                <a:tailEnd type="none" w="med" len="med"/>
              </a:ln>
            </p:spPr>
          </p:cxnSp>
          <p:cxnSp>
            <p:nvCxnSpPr>
              <p:cNvPr id="1920" name="Google Shape;1920;p322"/>
              <p:cNvCxnSpPr>
                <a:stCxn id="1850" idx="2"/>
                <a:endCxn id="1870" idx="1"/>
              </p:cNvCxnSpPr>
              <p:nvPr/>
            </p:nvCxnSpPr>
            <p:spPr>
              <a:xfrm>
                <a:off x="2813039" y="3069650"/>
                <a:ext cx="4740300" cy="1531200"/>
              </a:xfrm>
              <a:prstGeom prst="straightConnector1">
                <a:avLst/>
              </a:prstGeom>
              <a:noFill/>
              <a:ln w="9525" cap="flat" cmpd="sng">
                <a:solidFill>
                  <a:schemeClr val="dk2"/>
                </a:solidFill>
                <a:prstDash val="solid"/>
                <a:round/>
                <a:headEnd type="none" w="med" len="med"/>
                <a:tailEnd type="none" w="med" len="med"/>
              </a:ln>
            </p:spPr>
          </p:cxnSp>
          <p:cxnSp>
            <p:nvCxnSpPr>
              <p:cNvPr id="1921" name="Google Shape;1921;p322"/>
              <p:cNvCxnSpPr>
                <a:stCxn id="1870" idx="1"/>
                <a:endCxn id="1866" idx="2"/>
              </p:cNvCxnSpPr>
              <p:nvPr/>
            </p:nvCxnSpPr>
            <p:spPr>
              <a:xfrm rot="10800000">
                <a:off x="4983650" y="3428625"/>
                <a:ext cx="2569800" cy="1172100"/>
              </a:xfrm>
              <a:prstGeom prst="straightConnector1">
                <a:avLst/>
              </a:prstGeom>
              <a:noFill/>
              <a:ln w="9525" cap="flat" cmpd="sng">
                <a:solidFill>
                  <a:schemeClr val="dk2"/>
                </a:solidFill>
                <a:prstDash val="solid"/>
                <a:round/>
                <a:headEnd type="none" w="med" len="med"/>
                <a:tailEnd type="none" w="med" len="med"/>
              </a:ln>
            </p:spPr>
          </p:cxnSp>
          <p:cxnSp>
            <p:nvCxnSpPr>
              <p:cNvPr id="1922" name="Google Shape;1922;p322"/>
              <p:cNvCxnSpPr>
                <a:stCxn id="1857" idx="2"/>
                <a:endCxn id="1852" idx="2"/>
              </p:cNvCxnSpPr>
              <p:nvPr/>
            </p:nvCxnSpPr>
            <p:spPr>
              <a:xfrm rot="10800000" flipH="1">
                <a:off x="3021524" y="4198221"/>
                <a:ext cx="1722300" cy="52800"/>
              </a:xfrm>
              <a:prstGeom prst="straightConnector1">
                <a:avLst/>
              </a:prstGeom>
              <a:noFill/>
              <a:ln w="9525" cap="flat" cmpd="sng">
                <a:solidFill>
                  <a:schemeClr val="dk2"/>
                </a:solidFill>
                <a:prstDash val="solid"/>
                <a:round/>
                <a:headEnd type="none" w="med" len="med"/>
                <a:tailEnd type="none" w="med" len="med"/>
              </a:ln>
            </p:spPr>
          </p:cxnSp>
          <p:cxnSp>
            <p:nvCxnSpPr>
              <p:cNvPr id="1923" name="Google Shape;1923;p322"/>
              <p:cNvCxnSpPr>
                <a:stCxn id="1849" idx="2"/>
                <a:endCxn id="1877" idx="1"/>
              </p:cNvCxnSpPr>
              <p:nvPr/>
            </p:nvCxnSpPr>
            <p:spPr>
              <a:xfrm>
                <a:off x="1126315" y="2749975"/>
                <a:ext cx="6441300" cy="1122000"/>
              </a:xfrm>
              <a:prstGeom prst="straightConnector1">
                <a:avLst/>
              </a:prstGeom>
              <a:noFill/>
              <a:ln w="9525" cap="flat" cmpd="sng">
                <a:solidFill>
                  <a:schemeClr val="dk2"/>
                </a:solidFill>
                <a:prstDash val="solid"/>
                <a:round/>
                <a:headEnd type="none" w="med" len="med"/>
                <a:tailEnd type="none" w="med" len="med"/>
              </a:ln>
            </p:spPr>
          </p:cxnSp>
          <p:cxnSp>
            <p:nvCxnSpPr>
              <p:cNvPr id="1924" name="Google Shape;1924;p322"/>
              <p:cNvCxnSpPr>
                <a:stCxn id="1879" idx="2"/>
                <a:endCxn id="1875" idx="1"/>
              </p:cNvCxnSpPr>
              <p:nvPr/>
            </p:nvCxnSpPr>
            <p:spPr>
              <a:xfrm>
                <a:off x="5191961" y="2483454"/>
                <a:ext cx="2612700" cy="907800"/>
              </a:xfrm>
              <a:prstGeom prst="straightConnector1">
                <a:avLst/>
              </a:prstGeom>
              <a:noFill/>
              <a:ln w="9525" cap="flat" cmpd="sng">
                <a:solidFill>
                  <a:schemeClr val="dk2"/>
                </a:solidFill>
                <a:prstDash val="solid"/>
                <a:round/>
                <a:headEnd type="none" w="med" len="med"/>
                <a:tailEnd type="none" w="med" len="med"/>
              </a:ln>
            </p:spPr>
          </p:cxnSp>
          <p:cxnSp>
            <p:nvCxnSpPr>
              <p:cNvPr id="1925" name="Google Shape;1925;p322"/>
              <p:cNvCxnSpPr>
                <a:endCxn id="1879" idx="2"/>
              </p:cNvCxnSpPr>
              <p:nvPr/>
            </p:nvCxnSpPr>
            <p:spPr>
              <a:xfrm rot="10800000">
                <a:off x="5191961" y="2483454"/>
                <a:ext cx="2299500" cy="1007400"/>
              </a:xfrm>
              <a:prstGeom prst="straightConnector1">
                <a:avLst/>
              </a:prstGeom>
              <a:noFill/>
              <a:ln w="9525" cap="flat" cmpd="sng">
                <a:solidFill>
                  <a:schemeClr val="dk2"/>
                </a:solidFill>
                <a:prstDash val="solid"/>
                <a:round/>
                <a:headEnd type="none" w="med" len="med"/>
                <a:tailEnd type="none" w="med" len="med"/>
              </a:ln>
            </p:spPr>
          </p:cxnSp>
          <p:cxnSp>
            <p:nvCxnSpPr>
              <p:cNvPr id="1926" name="Google Shape;1926;p322"/>
              <p:cNvCxnSpPr>
                <a:stCxn id="1881" idx="2"/>
                <a:endCxn id="1875" idx="1"/>
              </p:cNvCxnSpPr>
              <p:nvPr/>
            </p:nvCxnSpPr>
            <p:spPr>
              <a:xfrm>
                <a:off x="5420564" y="2986201"/>
                <a:ext cx="2384100" cy="405000"/>
              </a:xfrm>
              <a:prstGeom prst="straightConnector1">
                <a:avLst/>
              </a:prstGeom>
              <a:noFill/>
              <a:ln w="9525" cap="flat" cmpd="sng">
                <a:solidFill>
                  <a:schemeClr val="dk2"/>
                </a:solidFill>
                <a:prstDash val="solid"/>
                <a:round/>
                <a:headEnd type="none" w="med" len="med"/>
                <a:tailEnd type="none" w="med" len="med"/>
              </a:ln>
            </p:spPr>
          </p:cxnSp>
          <p:cxnSp>
            <p:nvCxnSpPr>
              <p:cNvPr id="1927" name="Google Shape;1927;p322"/>
              <p:cNvCxnSpPr>
                <a:stCxn id="1881" idx="2"/>
                <a:endCxn id="1877" idx="1"/>
              </p:cNvCxnSpPr>
              <p:nvPr/>
            </p:nvCxnSpPr>
            <p:spPr>
              <a:xfrm>
                <a:off x="5420564" y="2986201"/>
                <a:ext cx="2147100" cy="885600"/>
              </a:xfrm>
              <a:prstGeom prst="straightConnector1">
                <a:avLst/>
              </a:prstGeom>
              <a:noFill/>
              <a:ln w="9525" cap="flat" cmpd="sng">
                <a:solidFill>
                  <a:schemeClr val="dk2"/>
                </a:solidFill>
                <a:prstDash val="solid"/>
                <a:round/>
                <a:headEnd type="none" w="med" len="med"/>
                <a:tailEnd type="none" w="med" len="med"/>
              </a:ln>
            </p:spPr>
          </p:cxnSp>
          <p:cxnSp>
            <p:nvCxnSpPr>
              <p:cNvPr id="1928" name="Google Shape;1928;p322"/>
              <p:cNvCxnSpPr>
                <a:stCxn id="1888" idx="2"/>
                <a:endCxn id="1875" idx="1"/>
              </p:cNvCxnSpPr>
              <p:nvPr/>
            </p:nvCxnSpPr>
            <p:spPr>
              <a:xfrm>
                <a:off x="7426581" y="2734195"/>
                <a:ext cx="378300" cy="657000"/>
              </a:xfrm>
              <a:prstGeom prst="straightConnector1">
                <a:avLst/>
              </a:prstGeom>
              <a:noFill/>
              <a:ln w="9525" cap="flat" cmpd="sng">
                <a:solidFill>
                  <a:schemeClr val="dk2"/>
                </a:solidFill>
                <a:prstDash val="solid"/>
                <a:round/>
                <a:headEnd type="none" w="med" len="med"/>
                <a:tailEnd type="none" w="med" len="med"/>
              </a:ln>
            </p:spPr>
          </p:cxnSp>
          <p:cxnSp>
            <p:nvCxnSpPr>
              <p:cNvPr id="1929" name="Google Shape;1929;p322"/>
              <p:cNvCxnSpPr>
                <a:stCxn id="1888" idx="2"/>
                <a:endCxn id="1877" idx="1"/>
              </p:cNvCxnSpPr>
              <p:nvPr/>
            </p:nvCxnSpPr>
            <p:spPr>
              <a:xfrm>
                <a:off x="7426581" y="2734195"/>
                <a:ext cx="141000" cy="1137900"/>
              </a:xfrm>
              <a:prstGeom prst="straightConnector1">
                <a:avLst/>
              </a:prstGeom>
              <a:noFill/>
              <a:ln w="9525" cap="flat" cmpd="sng">
                <a:solidFill>
                  <a:schemeClr val="dk2"/>
                </a:solidFill>
                <a:prstDash val="solid"/>
                <a:round/>
                <a:headEnd type="none" w="med" len="med"/>
                <a:tailEnd type="none" w="med" len="med"/>
              </a:ln>
            </p:spPr>
          </p:cxnSp>
          <p:cxnSp>
            <p:nvCxnSpPr>
              <p:cNvPr id="1930" name="Google Shape;1930;p322"/>
              <p:cNvCxnSpPr>
                <a:stCxn id="1888" idx="2"/>
                <a:endCxn id="1879" idx="2"/>
              </p:cNvCxnSpPr>
              <p:nvPr/>
            </p:nvCxnSpPr>
            <p:spPr>
              <a:xfrm rot="10800000">
                <a:off x="5191881" y="2483395"/>
                <a:ext cx="2234700" cy="250800"/>
              </a:xfrm>
              <a:prstGeom prst="straightConnector1">
                <a:avLst/>
              </a:prstGeom>
              <a:noFill/>
              <a:ln w="9525" cap="flat" cmpd="sng">
                <a:solidFill>
                  <a:schemeClr val="dk2"/>
                </a:solidFill>
                <a:prstDash val="solid"/>
                <a:round/>
                <a:headEnd type="none" w="med" len="med"/>
                <a:tailEnd type="none" w="med" len="med"/>
              </a:ln>
            </p:spPr>
          </p:cxnSp>
          <p:cxnSp>
            <p:nvCxnSpPr>
              <p:cNvPr id="1931" name="Google Shape;1931;p322"/>
              <p:cNvCxnSpPr>
                <a:stCxn id="1875" idx="1"/>
                <a:endCxn id="1849" idx="2"/>
              </p:cNvCxnSpPr>
              <p:nvPr/>
            </p:nvCxnSpPr>
            <p:spPr>
              <a:xfrm rot="10800000">
                <a:off x="1126450" y="2750116"/>
                <a:ext cx="6678300" cy="641100"/>
              </a:xfrm>
              <a:prstGeom prst="straightConnector1">
                <a:avLst/>
              </a:prstGeom>
              <a:noFill/>
              <a:ln w="9525" cap="flat" cmpd="sng">
                <a:solidFill>
                  <a:schemeClr val="dk2"/>
                </a:solidFill>
                <a:prstDash val="solid"/>
                <a:round/>
                <a:headEnd type="none" w="med" len="med"/>
                <a:tailEnd type="none" w="med" len="med"/>
              </a:ln>
            </p:spPr>
          </p:cxnSp>
          <p:cxnSp>
            <p:nvCxnSpPr>
              <p:cNvPr id="1932" name="Google Shape;1932;p322"/>
              <p:cNvCxnSpPr>
                <a:stCxn id="1884" idx="2"/>
                <a:endCxn id="1888" idx="2"/>
              </p:cNvCxnSpPr>
              <p:nvPr/>
            </p:nvCxnSpPr>
            <p:spPr>
              <a:xfrm rot="10800000" flipH="1">
                <a:off x="5728060" y="2734280"/>
                <a:ext cx="1698600" cy="2151600"/>
              </a:xfrm>
              <a:prstGeom prst="straightConnector1">
                <a:avLst/>
              </a:prstGeom>
              <a:noFill/>
              <a:ln w="9525" cap="flat" cmpd="sng">
                <a:solidFill>
                  <a:schemeClr val="dk2"/>
                </a:solidFill>
                <a:prstDash val="solid"/>
                <a:round/>
                <a:headEnd type="none" w="med" len="med"/>
                <a:tailEnd type="none" w="med" len="med"/>
              </a:ln>
            </p:spPr>
          </p:cxnSp>
          <p:cxnSp>
            <p:nvCxnSpPr>
              <p:cNvPr id="1933" name="Google Shape;1933;p322"/>
              <p:cNvCxnSpPr>
                <a:stCxn id="1884" idx="2"/>
                <a:endCxn id="1875" idx="1"/>
              </p:cNvCxnSpPr>
              <p:nvPr/>
            </p:nvCxnSpPr>
            <p:spPr>
              <a:xfrm rot="10800000" flipH="1">
                <a:off x="5728060" y="3391280"/>
                <a:ext cx="2076600" cy="1494600"/>
              </a:xfrm>
              <a:prstGeom prst="straightConnector1">
                <a:avLst/>
              </a:prstGeom>
              <a:noFill/>
              <a:ln w="9525" cap="flat" cmpd="sng">
                <a:solidFill>
                  <a:schemeClr val="dk2"/>
                </a:solidFill>
                <a:prstDash val="solid"/>
                <a:round/>
                <a:headEnd type="none" w="med" len="med"/>
                <a:tailEnd type="none" w="med" len="med"/>
              </a:ln>
            </p:spPr>
          </p:cxnSp>
          <p:cxnSp>
            <p:nvCxnSpPr>
              <p:cNvPr id="1934" name="Google Shape;1934;p322"/>
              <p:cNvCxnSpPr>
                <a:stCxn id="1884" idx="2"/>
                <a:endCxn id="1849" idx="2"/>
              </p:cNvCxnSpPr>
              <p:nvPr/>
            </p:nvCxnSpPr>
            <p:spPr>
              <a:xfrm rot="10800000">
                <a:off x="1126360" y="2749880"/>
                <a:ext cx="4601700" cy="2136000"/>
              </a:xfrm>
              <a:prstGeom prst="straightConnector1">
                <a:avLst/>
              </a:prstGeom>
              <a:noFill/>
              <a:ln w="9525" cap="flat" cmpd="sng">
                <a:solidFill>
                  <a:schemeClr val="dk2"/>
                </a:solidFill>
                <a:prstDash val="solid"/>
                <a:round/>
                <a:headEnd type="none" w="med" len="med"/>
                <a:tailEnd type="none" w="med" len="med"/>
              </a:ln>
            </p:spPr>
          </p:cxnSp>
          <p:cxnSp>
            <p:nvCxnSpPr>
              <p:cNvPr id="1935" name="Google Shape;1935;p322"/>
              <p:cNvCxnSpPr>
                <a:endCxn id="1884" idx="2"/>
              </p:cNvCxnSpPr>
              <p:nvPr/>
            </p:nvCxnSpPr>
            <p:spPr>
              <a:xfrm>
                <a:off x="2786560" y="3782480"/>
                <a:ext cx="2941500" cy="1103400"/>
              </a:xfrm>
              <a:prstGeom prst="straightConnector1">
                <a:avLst/>
              </a:prstGeom>
              <a:noFill/>
              <a:ln w="9525" cap="flat" cmpd="sng">
                <a:solidFill>
                  <a:schemeClr val="dk2"/>
                </a:solidFill>
                <a:prstDash val="solid"/>
                <a:round/>
                <a:headEnd type="none" w="med" len="med"/>
                <a:tailEnd type="none" w="med" len="med"/>
              </a:ln>
            </p:spPr>
          </p:cxnSp>
          <p:cxnSp>
            <p:nvCxnSpPr>
              <p:cNvPr id="1936" name="Google Shape;1936;p322"/>
              <p:cNvCxnSpPr>
                <a:stCxn id="1854" idx="2"/>
                <a:endCxn id="1879" idx="2"/>
              </p:cNvCxnSpPr>
              <p:nvPr/>
            </p:nvCxnSpPr>
            <p:spPr>
              <a:xfrm rot="10800000" flipH="1">
                <a:off x="2786639" y="2483500"/>
                <a:ext cx="2405400" cy="1299000"/>
              </a:xfrm>
              <a:prstGeom prst="straightConnector1">
                <a:avLst/>
              </a:prstGeom>
              <a:noFill/>
              <a:ln w="9525" cap="flat" cmpd="sng">
                <a:solidFill>
                  <a:schemeClr val="dk2"/>
                </a:solidFill>
                <a:prstDash val="solid"/>
                <a:round/>
                <a:headEnd type="none" w="med" len="med"/>
                <a:tailEnd type="none" w="med" len="med"/>
              </a:ln>
            </p:spPr>
          </p:cxnSp>
          <p:cxnSp>
            <p:nvCxnSpPr>
              <p:cNvPr id="1937" name="Google Shape;1937;p322"/>
              <p:cNvCxnSpPr>
                <a:stCxn id="1854" idx="2"/>
                <a:endCxn id="1881" idx="2"/>
              </p:cNvCxnSpPr>
              <p:nvPr/>
            </p:nvCxnSpPr>
            <p:spPr>
              <a:xfrm rot="10800000" flipH="1">
                <a:off x="2786639" y="2986300"/>
                <a:ext cx="2634000" cy="796200"/>
              </a:xfrm>
              <a:prstGeom prst="straightConnector1">
                <a:avLst/>
              </a:prstGeom>
              <a:noFill/>
              <a:ln w="9525" cap="flat" cmpd="sng">
                <a:solidFill>
                  <a:schemeClr val="dk2"/>
                </a:solidFill>
                <a:prstDash val="solid"/>
                <a:round/>
                <a:headEnd type="none" w="med" len="med"/>
                <a:tailEnd type="none" w="med" len="med"/>
              </a:ln>
            </p:spPr>
          </p:cxnSp>
          <p:cxnSp>
            <p:nvCxnSpPr>
              <p:cNvPr id="1938" name="Google Shape;1938;p322"/>
              <p:cNvCxnSpPr>
                <a:stCxn id="1854" idx="2"/>
                <a:endCxn id="1875" idx="1"/>
              </p:cNvCxnSpPr>
              <p:nvPr/>
            </p:nvCxnSpPr>
            <p:spPr>
              <a:xfrm rot="10800000" flipH="1">
                <a:off x="2786639" y="3391300"/>
                <a:ext cx="5018100" cy="391200"/>
              </a:xfrm>
              <a:prstGeom prst="straightConnector1">
                <a:avLst/>
              </a:prstGeom>
              <a:noFill/>
              <a:ln w="9525" cap="flat" cmpd="sng">
                <a:solidFill>
                  <a:schemeClr val="dk2"/>
                </a:solidFill>
                <a:prstDash val="solid"/>
                <a:round/>
                <a:headEnd type="none" w="med" len="med"/>
                <a:tailEnd type="none" w="med" len="med"/>
              </a:ln>
            </p:spPr>
          </p:cxnSp>
          <p:cxnSp>
            <p:nvCxnSpPr>
              <p:cNvPr id="1939" name="Google Shape;1939;p322"/>
              <p:cNvCxnSpPr>
                <a:stCxn id="1854" idx="2"/>
                <a:endCxn id="1904" idx="1"/>
              </p:cNvCxnSpPr>
              <p:nvPr/>
            </p:nvCxnSpPr>
            <p:spPr>
              <a:xfrm rot="10800000" flipH="1">
                <a:off x="2786639" y="2731000"/>
                <a:ext cx="5226000" cy="1051500"/>
              </a:xfrm>
              <a:prstGeom prst="straightConnector1">
                <a:avLst/>
              </a:prstGeom>
              <a:noFill/>
              <a:ln w="9525" cap="flat" cmpd="sng">
                <a:solidFill>
                  <a:schemeClr val="dk2"/>
                </a:solidFill>
                <a:prstDash val="solid"/>
                <a:round/>
                <a:headEnd type="none" w="med" len="med"/>
                <a:tailEnd type="none" w="med" len="med"/>
              </a:ln>
            </p:spPr>
          </p:cxnSp>
          <p:cxnSp>
            <p:nvCxnSpPr>
              <p:cNvPr id="1940" name="Google Shape;1940;p322"/>
              <p:cNvCxnSpPr>
                <a:stCxn id="1849" idx="2"/>
                <a:endCxn id="1871" idx="2"/>
              </p:cNvCxnSpPr>
              <p:nvPr/>
            </p:nvCxnSpPr>
            <p:spPr>
              <a:xfrm rot="10800000" flipH="1">
                <a:off x="1126315" y="2352775"/>
                <a:ext cx="1807500" cy="397200"/>
              </a:xfrm>
              <a:prstGeom prst="straightConnector1">
                <a:avLst/>
              </a:prstGeom>
              <a:noFill/>
              <a:ln w="9525" cap="flat" cmpd="sng">
                <a:solidFill>
                  <a:schemeClr val="dk2"/>
                </a:solidFill>
                <a:prstDash val="solid"/>
                <a:round/>
                <a:headEnd type="none" w="med" len="med"/>
                <a:tailEnd type="none" w="med" len="med"/>
              </a:ln>
            </p:spPr>
          </p:cxnSp>
          <p:cxnSp>
            <p:nvCxnSpPr>
              <p:cNvPr id="1941" name="Google Shape;1941;p322"/>
              <p:cNvCxnSpPr>
                <a:stCxn id="1850" idx="2"/>
                <a:endCxn id="1849" idx="2"/>
              </p:cNvCxnSpPr>
              <p:nvPr/>
            </p:nvCxnSpPr>
            <p:spPr>
              <a:xfrm rot="10800000">
                <a:off x="1126439" y="2749850"/>
                <a:ext cx="1686600" cy="319800"/>
              </a:xfrm>
              <a:prstGeom prst="straightConnector1">
                <a:avLst/>
              </a:prstGeom>
              <a:noFill/>
              <a:ln w="9525" cap="flat" cmpd="sng">
                <a:solidFill>
                  <a:schemeClr val="dk2"/>
                </a:solidFill>
                <a:prstDash val="solid"/>
                <a:round/>
                <a:headEnd type="none" w="med" len="med"/>
                <a:tailEnd type="none" w="med" len="med"/>
              </a:ln>
            </p:spPr>
          </p:cxnSp>
          <p:cxnSp>
            <p:nvCxnSpPr>
              <p:cNvPr id="1942" name="Google Shape;1942;p322"/>
              <p:cNvCxnSpPr>
                <a:stCxn id="1850" idx="2"/>
                <a:endCxn id="1879" idx="2"/>
              </p:cNvCxnSpPr>
              <p:nvPr/>
            </p:nvCxnSpPr>
            <p:spPr>
              <a:xfrm rot="10800000" flipH="1">
                <a:off x="2813039" y="2483450"/>
                <a:ext cx="2379000" cy="586200"/>
              </a:xfrm>
              <a:prstGeom prst="straightConnector1">
                <a:avLst/>
              </a:prstGeom>
              <a:noFill/>
              <a:ln w="9525" cap="flat" cmpd="sng">
                <a:solidFill>
                  <a:schemeClr val="dk2"/>
                </a:solidFill>
                <a:prstDash val="solid"/>
                <a:round/>
                <a:headEnd type="none" w="med" len="med"/>
                <a:tailEnd type="none" w="med" len="med"/>
              </a:ln>
            </p:spPr>
          </p:cxnSp>
          <p:cxnSp>
            <p:nvCxnSpPr>
              <p:cNvPr id="1943" name="Google Shape;1943;p322"/>
              <p:cNvCxnSpPr>
                <a:stCxn id="1873" idx="0"/>
                <a:endCxn id="1871" idx="2"/>
              </p:cNvCxnSpPr>
              <p:nvPr/>
            </p:nvCxnSpPr>
            <p:spPr>
              <a:xfrm rot="10800000">
                <a:off x="2933600" y="2352575"/>
                <a:ext cx="1684800" cy="2145600"/>
              </a:xfrm>
              <a:prstGeom prst="straightConnector1">
                <a:avLst/>
              </a:prstGeom>
              <a:noFill/>
              <a:ln w="9525" cap="flat" cmpd="sng">
                <a:solidFill>
                  <a:schemeClr val="dk2"/>
                </a:solidFill>
                <a:prstDash val="solid"/>
                <a:round/>
                <a:headEnd type="none" w="med" len="med"/>
                <a:tailEnd type="none" w="med" len="med"/>
              </a:ln>
            </p:spPr>
          </p:cxnSp>
          <p:cxnSp>
            <p:nvCxnSpPr>
              <p:cNvPr id="1944" name="Google Shape;1944;p322"/>
              <p:cNvCxnSpPr>
                <a:stCxn id="1873" idx="0"/>
                <a:endCxn id="1879" idx="2"/>
              </p:cNvCxnSpPr>
              <p:nvPr/>
            </p:nvCxnSpPr>
            <p:spPr>
              <a:xfrm rot="10800000" flipH="1">
                <a:off x="4618400" y="2483375"/>
                <a:ext cx="573600" cy="2014800"/>
              </a:xfrm>
              <a:prstGeom prst="straightConnector1">
                <a:avLst/>
              </a:prstGeom>
              <a:noFill/>
              <a:ln w="9525" cap="flat" cmpd="sng">
                <a:solidFill>
                  <a:schemeClr val="dk2"/>
                </a:solidFill>
                <a:prstDash val="solid"/>
                <a:round/>
                <a:headEnd type="none" w="med" len="med"/>
                <a:tailEnd type="none" w="med" len="med"/>
              </a:ln>
            </p:spPr>
          </p:cxnSp>
          <p:cxnSp>
            <p:nvCxnSpPr>
              <p:cNvPr id="1945" name="Google Shape;1945;p322"/>
              <p:cNvCxnSpPr>
                <a:stCxn id="1894" idx="1"/>
                <a:endCxn id="1850" idx="2"/>
              </p:cNvCxnSpPr>
              <p:nvPr/>
            </p:nvCxnSpPr>
            <p:spPr>
              <a:xfrm rot="10800000">
                <a:off x="2813038" y="3069549"/>
                <a:ext cx="3552600" cy="1702500"/>
              </a:xfrm>
              <a:prstGeom prst="straightConnector1">
                <a:avLst/>
              </a:prstGeom>
              <a:noFill/>
              <a:ln w="9525" cap="flat" cmpd="sng">
                <a:solidFill>
                  <a:schemeClr val="dk2"/>
                </a:solidFill>
                <a:prstDash val="solid"/>
                <a:round/>
                <a:headEnd type="none" w="med" len="med"/>
                <a:tailEnd type="none" w="med" len="med"/>
              </a:ln>
            </p:spPr>
          </p:cxnSp>
          <p:cxnSp>
            <p:nvCxnSpPr>
              <p:cNvPr id="1946" name="Google Shape;1946;p322"/>
              <p:cNvCxnSpPr>
                <a:stCxn id="1894" idx="1"/>
                <a:endCxn id="1871" idx="2"/>
              </p:cNvCxnSpPr>
              <p:nvPr/>
            </p:nvCxnSpPr>
            <p:spPr>
              <a:xfrm rot="10800000">
                <a:off x="2933638" y="2352549"/>
                <a:ext cx="3432000" cy="2419500"/>
              </a:xfrm>
              <a:prstGeom prst="straightConnector1">
                <a:avLst/>
              </a:prstGeom>
              <a:noFill/>
              <a:ln w="9525" cap="flat" cmpd="sng">
                <a:solidFill>
                  <a:schemeClr val="dk2"/>
                </a:solidFill>
                <a:prstDash val="solid"/>
                <a:round/>
                <a:headEnd type="none" w="med" len="med"/>
                <a:tailEnd type="none" w="med" len="med"/>
              </a:ln>
            </p:spPr>
          </p:cxnSp>
          <p:cxnSp>
            <p:nvCxnSpPr>
              <p:cNvPr id="1947" name="Google Shape;1947;p322"/>
              <p:cNvCxnSpPr>
                <a:endCxn id="1894" idx="1"/>
              </p:cNvCxnSpPr>
              <p:nvPr/>
            </p:nvCxnSpPr>
            <p:spPr>
              <a:xfrm flipH="1">
                <a:off x="6365638" y="3359349"/>
                <a:ext cx="1665000" cy="1412700"/>
              </a:xfrm>
              <a:prstGeom prst="straightConnector1">
                <a:avLst/>
              </a:prstGeom>
              <a:noFill/>
              <a:ln w="9525" cap="flat" cmpd="sng">
                <a:solidFill>
                  <a:schemeClr val="dk2"/>
                </a:solidFill>
                <a:prstDash val="solid"/>
                <a:round/>
                <a:headEnd type="none" w="med" len="med"/>
                <a:tailEnd type="none" w="med" len="med"/>
              </a:ln>
            </p:spPr>
          </p:cxnSp>
          <p:cxnSp>
            <p:nvCxnSpPr>
              <p:cNvPr id="1948" name="Google Shape;1948;p322"/>
              <p:cNvCxnSpPr>
                <a:stCxn id="1898" idx="1"/>
                <a:endCxn id="1873" idx="0"/>
              </p:cNvCxnSpPr>
              <p:nvPr/>
            </p:nvCxnSpPr>
            <p:spPr>
              <a:xfrm flipH="1">
                <a:off x="4618400" y="3130800"/>
                <a:ext cx="3564600" cy="1367400"/>
              </a:xfrm>
              <a:prstGeom prst="straightConnector1">
                <a:avLst/>
              </a:prstGeom>
              <a:noFill/>
              <a:ln w="9525" cap="flat" cmpd="sng">
                <a:solidFill>
                  <a:schemeClr val="dk2"/>
                </a:solidFill>
                <a:prstDash val="solid"/>
                <a:round/>
                <a:headEnd type="none" w="med" len="med"/>
                <a:tailEnd type="none" w="med" len="med"/>
              </a:ln>
            </p:spPr>
          </p:cxnSp>
          <p:cxnSp>
            <p:nvCxnSpPr>
              <p:cNvPr id="1949" name="Google Shape;1949;p322"/>
              <p:cNvCxnSpPr>
                <a:stCxn id="1898" idx="1"/>
                <a:endCxn id="1849" idx="2"/>
              </p:cNvCxnSpPr>
              <p:nvPr/>
            </p:nvCxnSpPr>
            <p:spPr>
              <a:xfrm rot="10800000">
                <a:off x="1126400" y="2750100"/>
                <a:ext cx="7056600" cy="380700"/>
              </a:xfrm>
              <a:prstGeom prst="straightConnector1">
                <a:avLst/>
              </a:prstGeom>
              <a:noFill/>
              <a:ln w="9525" cap="flat" cmpd="sng">
                <a:solidFill>
                  <a:schemeClr val="dk2"/>
                </a:solidFill>
                <a:prstDash val="solid"/>
                <a:round/>
                <a:headEnd type="none" w="med" len="med"/>
                <a:tailEnd type="none" w="med" len="med"/>
              </a:ln>
            </p:spPr>
          </p:cxnSp>
          <p:cxnSp>
            <p:nvCxnSpPr>
              <p:cNvPr id="1950" name="Google Shape;1950;p322"/>
              <p:cNvCxnSpPr>
                <a:stCxn id="1898" idx="1"/>
                <a:endCxn id="1879" idx="2"/>
              </p:cNvCxnSpPr>
              <p:nvPr/>
            </p:nvCxnSpPr>
            <p:spPr>
              <a:xfrm rot="10800000">
                <a:off x="5192000" y="2483400"/>
                <a:ext cx="2991000" cy="647400"/>
              </a:xfrm>
              <a:prstGeom prst="straightConnector1">
                <a:avLst/>
              </a:prstGeom>
              <a:noFill/>
              <a:ln w="9525" cap="flat" cmpd="sng">
                <a:solidFill>
                  <a:schemeClr val="dk2"/>
                </a:solidFill>
                <a:prstDash val="solid"/>
                <a:round/>
                <a:headEnd type="none" w="med" len="med"/>
                <a:tailEnd type="none" w="med" len="med"/>
              </a:ln>
            </p:spPr>
          </p:cxnSp>
          <p:cxnSp>
            <p:nvCxnSpPr>
              <p:cNvPr id="1951" name="Google Shape;1951;p322"/>
              <p:cNvCxnSpPr>
                <a:stCxn id="1898" idx="1"/>
                <a:endCxn id="1850" idx="2"/>
              </p:cNvCxnSpPr>
              <p:nvPr/>
            </p:nvCxnSpPr>
            <p:spPr>
              <a:xfrm rot="10800000">
                <a:off x="2813000" y="3069600"/>
                <a:ext cx="5370000" cy="61200"/>
              </a:xfrm>
              <a:prstGeom prst="straightConnector1">
                <a:avLst/>
              </a:prstGeom>
              <a:noFill/>
              <a:ln w="9525" cap="flat" cmpd="sng">
                <a:solidFill>
                  <a:schemeClr val="dk2"/>
                </a:solidFill>
                <a:prstDash val="solid"/>
                <a:round/>
                <a:headEnd type="none" w="med" len="med"/>
                <a:tailEnd type="none" w="med" len="med"/>
              </a:ln>
            </p:spPr>
          </p:cxnSp>
          <p:cxnSp>
            <p:nvCxnSpPr>
              <p:cNvPr id="1952" name="Google Shape;1952;p322"/>
              <p:cNvCxnSpPr>
                <a:stCxn id="1898" idx="1"/>
                <a:endCxn id="1907" idx="1"/>
              </p:cNvCxnSpPr>
              <p:nvPr/>
            </p:nvCxnSpPr>
            <p:spPr>
              <a:xfrm rot="10800000">
                <a:off x="6338000" y="2406600"/>
                <a:ext cx="1845000" cy="724200"/>
              </a:xfrm>
              <a:prstGeom prst="straightConnector1">
                <a:avLst/>
              </a:prstGeom>
              <a:noFill/>
              <a:ln w="9525" cap="flat" cmpd="sng">
                <a:solidFill>
                  <a:schemeClr val="dk2"/>
                </a:solidFill>
                <a:prstDash val="solid"/>
                <a:round/>
                <a:headEnd type="none" w="med" len="med"/>
                <a:tailEnd type="none" w="med" len="med"/>
              </a:ln>
            </p:spPr>
          </p:cxnSp>
          <p:cxnSp>
            <p:nvCxnSpPr>
              <p:cNvPr id="1953" name="Google Shape;1953;p322"/>
              <p:cNvCxnSpPr>
                <a:stCxn id="1907" idx="1"/>
                <a:endCxn id="1894" idx="1"/>
              </p:cNvCxnSpPr>
              <p:nvPr/>
            </p:nvCxnSpPr>
            <p:spPr>
              <a:xfrm>
                <a:off x="6338058" y="2406450"/>
                <a:ext cx="27600" cy="2365500"/>
              </a:xfrm>
              <a:prstGeom prst="straightConnector1">
                <a:avLst/>
              </a:prstGeom>
              <a:noFill/>
              <a:ln w="9525" cap="flat" cmpd="sng">
                <a:solidFill>
                  <a:schemeClr val="dk2"/>
                </a:solidFill>
                <a:prstDash val="solid"/>
                <a:round/>
                <a:headEnd type="none" w="med" len="med"/>
                <a:tailEnd type="none" w="med" len="med"/>
              </a:ln>
            </p:spPr>
          </p:cxnSp>
          <p:cxnSp>
            <p:nvCxnSpPr>
              <p:cNvPr id="1954" name="Google Shape;1954;p322"/>
              <p:cNvCxnSpPr>
                <a:stCxn id="1907" idx="1"/>
                <a:endCxn id="1873" idx="0"/>
              </p:cNvCxnSpPr>
              <p:nvPr/>
            </p:nvCxnSpPr>
            <p:spPr>
              <a:xfrm flipH="1">
                <a:off x="4618458" y="2406450"/>
                <a:ext cx="1719600" cy="2091600"/>
              </a:xfrm>
              <a:prstGeom prst="straightConnector1">
                <a:avLst/>
              </a:prstGeom>
              <a:noFill/>
              <a:ln w="9525" cap="flat" cmpd="sng">
                <a:solidFill>
                  <a:schemeClr val="dk2"/>
                </a:solidFill>
                <a:prstDash val="solid"/>
                <a:round/>
                <a:headEnd type="none" w="med" len="med"/>
                <a:tailEnd type="none" w="med" len="med"/>
              </a:ln>
            </p:spPr>
          </p:cxnSp>
          <p:cxnSp>
            <p:nvCxnSpPr>
              <p:cNvPr id="1955" name="Google Shape;1955;p322"/>
              <p:cNvCxnSpPr>
                <a:stCxn id="1907" idx="1"/>
                <a:endCxn id="1850" idx="2"/>
              </p:cNvCxnSpPr>
              <p:nvPr/>
            </p:nvCxnSpPr>
            <p:spPr>
              <a:xfrm flipH="1">
                <a:off x="2813058" y="2406450"/>
                <a:ext cx="3525000" cy="663300"/>
              </a:xfrm>
              <a:prstGeom prst="straightConnector1">
                <a:avLst/>
              </a:prstGeom>
              <a:noFill/>
              <a:ln w="9525" cap="flat" cmpd="sng">
                <a:solidFill>
                  <a:schemeClr val="dk2"/>
                </a:solidFill>
                <a:prstDash val="solid"/>
                <a:round/>
                <a:headEnd type="none" w="med" len="med"/>
                <a:tailEnd type="none" w="med" len="med"/>
              </a:ln>
            </p:spPr>
          </p:cxnSp>
          <p:cxnSp>
            <p:nvCxnSpPr>
              <p:cNvPr id="1956" name="Google Shape;1956;p322"/>
              <p:cNvCxnSpPr>
                <a:stCxn id="1907" idx="1"/>
                <a:endCxn id="1849" idx="2"/>
              </p:cNvCxnSpPr>
              <p:nvPr/>
            </p:nvCxnSpPr>
            <p:spPr>
              <a:xfrm flipH="1">
                <a:off x="1126458" y="2406450"/>
                <a:ext cx="5211600" cy="343500"/>
              </a:xfrm>
              <a:prstGeom prst="straightConnector1">
                <a:avLst/>
              </a:prstGeom>
              <a:noFill/>
              <a:ln w="9525" cap="flat" cmpd="sng">
                <a:solidFill>
                  <a:schemeClr val="dk2"/>
                </a:solidFill>
                <a:prstDash val="solid"/>
                <a:round/>
                <a:headEnd type="none" w="med" len="med"/>
                <a:tailEnd type="none" w="med" len="med"/>
              </a:ln>
            </p:spPr>
          </p:cxnSp>
          <p:cxnSp>
            <p:nvCxnSpPr>
              <p:cNvPr id="1957" name="Google Shape;1957;p322"/>
              <p:cNvCxnSpPr>
                <a:stCxn id="1907" idx="1"/>
                <a:endCxn id="1871" idx="2"/>
              </p:cNvCxnSpPr>
              <p:nvPr/>
            </p:nvCxnSpPr>
            <p:spPr>
              <a:xfrm rot="10800000">
                <a:off x="2933658" y="2352750"/>
                <a:ext cx="3404400" cy="53700"/>
              </a:xfrm>
              <a:prstGeom prst="straightConnector1">
                <a:avLst/>
              </a:prstGeom>
              <a:noFill/>
              <a:ln w="9525" cap="flat" cmpd="sng">
                <a:solidFill>
                  <a:schemeClr val="dk2"/>
                </a:solidFill>
                <a:prstDash val="solid"/>
                <a:round/>
                <a:headEnd type="none" w="med" len="med"/>
                <a:tailEnd type="none" w="med" len="med"/>
              </a:ln>
            </p:spPr>
          </p:cxnSp>
          <p:cxnSp>
            <p:nvCxnSpPr>
              <p:cNvPr id="1958" name="Google Shape;1958;p322"/>
              <p:cNvCxnSpPr>
                <a:endCxn id="1903" idx="2"/>
              </p:cNvCxnSpPr>
              <p:nvPr/>
            </p:nvCxnSpPr>
            <p:spPr>
              <a:xfrm rot="10800000" flipH="1">
                <a:off x="2982425" y="2404037"/>
                <a:ext cx="1059300" cy="353100"/>
              </a:xfrm>
              <a:prstGeom prst="straightConnector1">
                <a:avLst/>
              </a:prstGeom>
              <a:noFill/>
              <a:ln w="9525" cap="flat" cmpd="sng">
                <a:solidFill>
                  <a:schemeClr val="dk2"/>
                </a:solidFill>
                <a:prstDash val="solid"/>
                <a:round/>
                <a:headEnd type="none" w="med" len="med"/>
                <a:tailEnd type="none" w="med" len="med"/>
              </a:ln>
            </p:spPr>
          </p:cxnSp>
          <p:cxnSp>
            <p:nvCxnSpPr>
              <p:cNvPr id="1959" name="Google Shape;1959;p322"/>
              <p:cNvCxnSpPr>
                <a:stCxn id="1906" idx="1"/>
                <a:endCxn id="1871" idx="2"/>
              </p:cNvCxnSpPr>
              <p:nvPr/>
            </p:nvCxnSpPr>
            <p:spPr>
              <a:xfrm rot="10800000">
                <a:off x="2933825" y="2352776"/>
                <a:ext cx="5149500" cy="2036400"/>
              </a:xfrm>
              <a:prstGeom prst="straightConnector1">
                <a:avLst/>
              </a:prstGeom>
              <a:noFill/>
              <a:ln w="9525" cap="flat" cmpd="sng">
                <a:solidFill>
                  <a:schemeClr val="dk2"/>
                </a:solidFill>
                <a:prstDash val="solid"/>
                <a:round/>
                <a:headEnd type="none" w="med" len="med"/>
                <a:tailEnd type="none" w="med" len="med"/>
              </a:ln>
            </p:spPr>
          </p:cxnSp>
          <p:cxnSp>
            <p:nvCxnSpPr>
              <p:cNvPr id="1960" name="Google Shape;1960;p322"/>
              <p:cNvCxnSpPr>
                <a:stCxn id="1854" idx="2"/>
                <a:endCxn id="1847" idx="1"/>
              </p:cNvCxnSpPr>
              <p:nvPr/>
            </p:nvCxnSpPr>
            <p:spPr>
              <a:xfrm rot="10800000" flipH="1">
                <a:off x="2786639" y="3496900"/>
                <a:ext cx="4129500" cy="285600"/>
              </a:xfrm>
              <a:prstGeom prst="straightConnector1">
                <a:avLst/>
              </a:prstGeom>
              <a:noFill/>
              <a:ln w="9525" cap="flat" cmpd="sng">
                <a:solidFill>
                  <a:schemeClr val="dk2"/>
                </a:solidFill>
                <a:prstDash val="solid"/>
                <a:round/>
                <a:headEnd type="none" w="med" len="med"/>
                <a:tailEnd type="none" w="med" len="med"/>
              </a:ln>
            </p:spPr>
          </p:cxnSp>
        </p:grpSp>
      </p:grpSp>
      <p:sp>
        <p:nvSpPr>
          <p:cNvPr id="1961" name="Google Shape;1961;p322"/>
          <p:cNvSpPr txBox="1">
            <a:spLocks noGrp="1"/>
          </p:cNvSpPr>
          <p:nvPr>
            <p:ph type="title"/>
          </p:nvPr>
        </p:nvSpPr>
        <p:spPr>
          <a:xfrm>
            <a:off x="693226" y="667500"/>
            <a:ext cx="7509900" cy="5145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800">
                <a:latin typeface="Times New Roman"/>
                <a:ea typeface="Times New Roman"/>
                <a:cs typeface="Times New Roman"/>
                <a:sym typeface="Times New Roman"/>
              </a:rPr>
              <a:t>Digital collections ecosystem</a:t>
            </a:r>
            <a:endParaRPr sz="28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323"/>
          <p:cNvSpPr txBox="1">
            <a:spLocks noGrp="1"/>
          </p:cNvSpPr>
          <p:nvPr>
            <p:ph type="title"/>
          </p:nvPr>
        </p:nvSpPr>
        <p:spPr>
          <a:xfrm>
            <a:off x="693229" y="533400"/>
            <a:ext cx="4956600" cy="3858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1400"/>
              <a:buNone/>
            </a:pPr>
            <a:r>
              <a:rPr lang="en-US" sz="2800"/>
              <a:t>The challenges</a:t>
            </a:r>
            <a:endParaRPr sz="2800"/>
          </a:p>
        </p:txBody>
      </p:sp>
      <p:sp>
        <p:nvSpPr>
          <p:cNvPr id="1968" name="Google Shape;1968;p323"/>
          <p:cNvSpPr txBox="1">
            <a:spLocks noGrp="1"/>
          </p:cNvSpPr>
          <p:nvPr>
            <p:ph type="body" idx="1"/>
          </p:nvPr>
        </p:nvSpPr>
        <p:spPr>
          <a:xfrm>
            <a:off x="799638" y="1098671"/>
            <a:ext cx="5152800" cy="37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sz="1600" b="0">
                <a:latin typeface="Roboto"/>
                <a:ea typeface="Roboto"/>
                <a:cs typeface="Roboto"/>
                <a:sym typeface="Roboto"/>
              </a:rPr>
              <a:t>What we’ve heard:</a:t>
            </a:r>
            <a:br>
              <a:rPr lang="en-US" sz="1600" b="0">
                <a:latin typeface="Roboto Light"/>
                <a:ea typeface="Roboto Light"/>
                <a:cs typeface="Roboto Light"/>
                <a:sym typeface="Roboto Light"/>
              </a:rPr>
            </a:br>
            <a:endParaRPr sz="1300">
              <a:latin typeface="Roboto"/>
              <a:ea typeface="Roboto"/>
              <a:cs typeface="Roboto"/>
              <a:sym typeface="Roboto"/>
            </a:endParaRPr>
          </a:p>
          <a:p>
            <a:pPr marL="457200" lvl="0" indent="-317500" algn="l" rtl="0">
              <a:lnSpc>
                <a:spcPct val="200000"/>
              </a:lnSpc>
              <a:spcBef>
                <a:spcPts val="0"/>
              </a:spcBef>
              <a:spcAft>
                <a:spcPts val="0"/>
              </a:spcAft>
              <a:buClr>
                <a:schemeClr val="dk1"/>
              </a:buClr>
              <a:buSzPts val="1400"/>
              <a:buFont typeface="Roboto"/>
              <a:buChar char="●"/>
            </a:pPr>
            <a:r>
              <a:rPr lang="en-US">
                <a:latin typeface="Roboto"/>
                <a:ea typeface="Roboto"/>
                <a:cs typeface="Roboto"/>
                <a:sym typeface="Roboto"/>
              </a:rPr>
              <a:t>Limited resources</a:t>
            </a:r>
            <a:endParaRPr>
              <a:latin typeface="Roboto"/>
              <a:ea typeface="Roboto"/>
              <a:cs typeface="Roboto"/>
              <a:sym typeface="Roboto"/>
            </a:endParaRPr>
          </a:p>
          <a:p>
            <a:pPr marL="457200" lvl="0" indent="-317500" algn="l" rtl="0">
              <a:lnSpc>
                <a:spcPct val="200000"/>
              </a:lnSpc>
              <a:spcBef>
                <a:spcPts val="0"/>
              </a:spcBef>
              <a:spcAft>
                <a:spcPts val="0"/>
              </a:spcAft>
              <a:buClr>
                <a:schemeClr val="dk1"/>
              </a:buClr>
              <a:buSzPts val="1400"/>
              <a:buFont typeface="Roboto"/>
              <a:buChar char="●"/>
            </a:pPr>
            <a:r>
              <a:rPr lang="en-US">
                <a:latin typeface="Roboto"/>
                <a:ea typeface="Roboto"/>
                <a:cs typeface="Roboto"/>
                <a:sym typeface="Roboto"/>
              </a:rPr>
              <a:t>Born-digital growth exceeds capacity</a:t>
            </a:r>
            <a:endParaRPr b="0">
              <a:latin typeface="Roboto"/>
              <a:ea typeface="Roboto"/>
              <a:cs typeface="Roboto"/>
              <a:sym typeface="Roboto"/>
            </a:endParaRPr>
          </a:p>
          <a:p>
            <a:pPr marL="457200" lvl="0" indent="-317500" algn="l" rtl="0">
              <a:lnSpc>
                <a:spcPct val="200000"/>
              </a:lnSpc>
              <a:spcBef>
                <a:spcPts val="0"/>
              </a:spcBef>
              <a:spcAft>
                <a:spcPts val="0"/>
              </a:spcAft>
              <a:buClr>
                <a:schemeClr val="dk1"/>
              </a:buClr>
              <a:buSzPts val="1400"/>
              <a:buFont typeface="Roboto"/>
              <a:buChar char="●"/>
            </a:pPr>
            <a:r>
              <a:rPr lang="en-US">
                <a:latin typeface="Roboto"/>
                <a:ea typeface="Roboto"/>
                <a:cs typeface="Roboto"/>
                <a:sym typeface="Roboto"/>
              </a:rPr>
              <a:t>Unprocessed backlog of digital collections</a:t>
            </a:r>
            <a:endParaRPr b="0">
              <a:latin typeface="Roboto"/>
              <a:ea typeface="Roboto"/>
              <a:cs typeface="Roboto"/>
              <a:sym typeface="Roboto"/>
            </a:endParaRPr>
          </a:p>
          <a:p>
            <a:pPr marL="457200" lvl="0" indent="-317500" algn="l" rtl="0">
              <a:lnSpc>
                <a:spcPct val="200000"/>
              </a:lnSpc>
              <a:spcBef>
                <a:spcPts val="0"/>
              </a:spcBef>
              <a:spcAft>
                <a:spcPts val="0"/>
              </a:spcAft>
              <a:buClr>
                <a:schemeClr val="dk1"/>
              </a:buClr>
              <a:buSzPts val="1400"/>
              <a:buFont typeface="Roboto"/>
              <a:buChar char="●"/>
            </a:pPr>
            <a:r>
              <a:rPr lang="en-US">
                <a:latin typeface="Roboto"/>
                <a:ea typeface="Roboto"/>
                <a:cs typeface="Roboto"/>
                <a:sym typeface="Roboto"/>
              </a:rPr>
              <a:t>Fragmented solution landscape</a:t>
            </a:r>
            <a:endParaRPr sz="1600"/>
          </a:p>
          <a:p>
            <a:pPr marL="914400" lvl="0" indent="0" algn="l" rtl="0">
              <a:lnSpc>
                <a:spcPct val="100000"/>
              </a:lnSpc>
              <a:spcBef>
                <a:spcPts val="1000"/>
              </a:spcBef>
              <a:spcAft>
                <a:spcPts val="0"/>
              </a:spcAft>
              <a:buSzPts val="1800"/>
              <a:buNone/>
            </a:pPr>
            <a:endParaRPr sz="1600"/>
          </a:p>
          <a:p>
            <a:pPr marL="0" lvl="0" indent="0" algn="l" rtl="0">
              <a:lnSpc>
                <a:spcPct val="100000"/>
              </a:lnSpc>
              <a:spcBef>
                <a:spcPts val="1000"/>
              </a:spcBef>
              <a:spcAft>
                <a:spcPts val="0"/>
              </a:spcAft>
              <a:buSzPts val="1800"/>
              <a:buNone/>
            </a:pPr>
            <a:endParaRPr/>
          </a:p>
          <a:p>
            <a:pPr marL="457200" lvl="0" indent="0" algn="l" rtl="0">
              <a:lnSpc>
                <a:spcPct val="100000"/>
              </a:lnSpc>
              <a:spcBef>
                <a:spcPts val="0"/>
              </a:spcBef>
              <a:spcAft>
                <a:spcPts val="0"/>
              </a:spcAft>
              <a:buSzPts val="1800"/>
              <a:buNone/>
            </a:pPr>
            <a:r>
              <a:rPr lang="en-US" b="0"/>
              <a:t>	</a:t>
            </a:r>
            <a:endParaRPr b="0"/>
          </a:p>
        </p:txBody>
      </p:sp>
      <p:pic>
        <p:nvPicPr>
          <p:cNvPr id="1969" name="Google Shape;1969;p323"/>
          <p:cNvPicPr preferRelativeResize="0"/>
          <p:nvPr/>
        </p:nvPicPr>
        <p:blipFill rotWithShape="1">
          <a:blip r:embed="rId3">
            <a:alphaModFix/>
          </a:blip>
          <a:srcRect l="6116" t="1880" r="7617" b="11852"/>
          <a:stretch/>
        </p:blipFill>
        <p:spPr>
          <a:xfrm>
            <a:off x="5712725" y="0"/>
            <a:ext cx="3469324" cy="51888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pic>
        <p:nvPicPr>
          <p:cNvPr id="1974" name="Google Shape;1974;p324"/>
          <p:cNvPicPr preferRelativeResize="0"/>
          <p:nvPr/>
        </p:nvPicPr>
        <p:blipFill>
          <a:blip r:embed="rId3">
            <a:alphaModFix/>
          </a:blip>
          <a:stretch>
            <a:fillRect/>
          </a:stretch>
        </p:blipFill>
        <p:spPr>
          <a:xfrm>
            <a:off x="0" y="0"/>
            <a:ext cx="9191900" cy="5156900"/>
          </a:xfrm>
          <a:prstGeom prst="rect">
            <a:avLst/>
          </a:prstGeom>
          <a:noFill/>
          <a:ln>
            <a:noFill/>
          </a:ln>
        </p:spPr>
      </p:pic>
      <p:sp>
        <p:nvSpPr>
          <p:cNvPr id="1975" name="Google Shape;1975;p324"/>
          <p:cNvSpPr txBox="1"/>
          <p:nvPr/>
        </p:nvSpPr>
        <p:spPr>
          <a:xfrm>
            <a:off x="681175" y="1872175"/>
            <a:ext cx="76878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5000">
                <a:solidFill>
                  <a:schemeClr val="lt1"/>
                </a:solidFill>
                <a:latin typeface="Times"/>
                <a:ea typeface="Times"/>
                <a:cs typeface="Times"/>
                <a:sym typeface="Times"/>
              </a:rPr>
              <a:t>JSTOR’s solutions for digital collections stewardship</a:t>
            </a:r>
            <a:endParaRPr sz="5000">
              <a:solidFill>
                <a:schemeClr val="lt1"/>
              </a:solidFill>
              <a:latin typeface="Times"/>
              <a:ea typeface="Times"/>
              <a:cs typeface="Times"/>
              <a:sym typeface="Time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sp>
        <p:nvSpPr>
          <p:cNvPr id="1980" name="Google Shape;1980;p325"/>
          <p:cNvSpPr/>
          <p:nvPr/>
        </p:nvSpPr>
        <p:spPr>
          <a:xfrm>
            <a:off x="434075" y="4375425"/>
            <a:ext cx="1351800" cy="387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25"/>
          <p:cNvSpPr/>
          <p:nvPr/>
        </p:nvSpPr>
        <p:spPr>
          <a:xfrm>
            <a:off x="709525" y="1640550"/>
            <a:ext cx="7659300" cy="29481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982" name="Google Shape;1982;p325"/>
          <p:cNvSpPr/>
          <p:nvPr/>
        </p:nvSpPr>
        <p:spPr>
          <a:xfrm>
            <a:off x="703275" y="3940425"/>
            <a:ext cx="7665600" cy="6480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83" name="Google Shape;1983;p325"/>
          <p:cNvSpPr txBox="1"/>
          <p:nvPr/>
        </p:nvSpPr>
        <p:spPr>
          <a:xfrm>
            <a:off x="689500" y="532150"/>
            <a:ext cx="7659300" cy="3879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1000"/>
              </a:spcAft>
              <a:buNone/>
            </a:pPr>
            <a:r>
              <a:rPr lang="en-US" sz="2700">
                <a:latin typeface="Times"/>
                <a:ea typeface="Times"/>
                <a:cs typeface="Times"/>
                <a:sym typeface="Times"/>
              </a:rPr>
              <a:t>A suite of</a:t>
            </a:r>
            <a:r>
              <a:rPr lang="en-US" sz="2700">
                <a:solidFill>
                  <a:srgbClr val="000000"/>
                </a:solidFill>
                <a:latin typeface="Times"/>
                <a:ea typeface="Times"/>
                <a:cs typeface="Times"/>
                <a:sym typeface="Times"/>
              </a:rPr>
              <a:t> services for digita</a:t>
            </a:r>
            <a:r>
              <a:rPr lang="en-US" sz="2700">
                <a:latin typeface="Times"/>
                <a:ea typeface="Times"/>
                <a:cs typeface="Times"/>
                <a:sym typeface="Times"/>
              </a:rPr>
              <a:t>l collection stewardship</a:t>
            </a:r>
            <a:endParaRPr sz="2700">
              <a:solidFill>
                <a:srgbClr val="000000"/>
              </a:solidFill>
              <a:latin typeface="Times"/>
              <a:ea typeface="Times"/>
              <a:cs typeface="Times"/>
              <a:sym typeface="Times"/>
            </a:endParaRPr>
          </a:p>
        </p:txBody>
      </p:sp>
      <p:sp>
        <p:nvSpPr>
          <p:cNvPr id="1984" name="Google Shape;1984;p325"/>
          <p:cNvSpPr txBox="1"/>
          <p:nvPr/>
        </p:nvSpPr>
        <p:spPr>
          <a:xfrm>
            <a:off x="1673325" y="3182350"/>
            <a:ext cx="2067900" cy="471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sz="1500" b="1">
                <a:solidFill>
                  <a:srgbClr val="980000"/>
                </a:solidFill>
                <a:highlight>
                  <a:srgbClr val="FFFFFF"/>
                </a:highlight>
                <a:latin typeface="Roboto"/>
                <a:ea typeface="Roboto"/>
                <a:cs typeface="Roboto"/>
                <a:sym typeface="Roboto"/>
              </a:rPr>
              <a:t>Preserve materials</a:t>
            </a:r>
            <a:endParaRPr sz="1500" b="1">
              <a:solidFill>
                <a:srgbClr val="98000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US" sz="1500">
                <a:solidFill>
                  <a:srgbClr val="000000"/>
                </a:solidFill>
                <a:highlight>
                  <a:srgbClr val="FFFFFF"/>
                </a:highlight>
                <a:latin typeface="Roboto"/>
                <a:ea typeface="Roboto"/>
                <a:cs typeface="Roboto"/>
                <a:sym typeface="Roboto"/>
              </a:rPr>
              <a:t>with Portico</a:t>
            </a:r>
            <a:endParaRPr sz="1500">
              <a:solidFill>
                <a:srgbClr val="000000"/>
              </a:solidFill>
              <a:highlight>
                <a:srgbClr val="FFFFFF"/>
              </a:highlight>
              <a:latin typeface="Roboto"/>
              <a:ea typeface="Roboto"/>
              <a:cs typeface="Roboto"/>
              <a:sym typeface="Roboto"/>
            </a:endParaRPr>
          </a:p>
        </p:txBody>
      </p:sp>
      <p:sp>
        <p:nvSpPr>
          <p:cNvPr id="1985" name="Google Shape;1985;p325"/>
          <p:cNvSpPr txBox="1"/>
          <p:nvPr/>
        </p:nvSpPr>
        <p:spPr>
          <a:xfrm>
            <a:off x="689500" y="977325"/>
            <a:ext cx="7659300" cy="572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a:highlight>
                  <a:srgbClr val="FFFFFF"/>
                </a:highlight>
                <a:latin typeface="Roboto"/>
                <a:ea typeface="Roboto"/>
                <a:cs typeface="Roboto"/>
                <a:sym typeface="Roboto"/>
              </a:rPr>
              <a:t>S</a:t>
            </a:r>
            <a:r>
              <a:rPr lang="en-US">
                <a:solidFill>
                  <a:srgbClr val="000000"/>
                </a:solidFill>
                <a:highlight>
                  <a:srgbClr val="FFFFFF"/>
                </a:highlight>
                <a:latin typeface="Roboto"/>
                <a:ea typeface="Roboto"/>
                <a:cs typeface="Roboto"/>
                <a:sym typeface="Roboto"/>
              </a:rPr>
              <a:t>peed up and streamline </a:t>
            </a:r>
            <a:r>
              <a:rPr lang="en-US">
                <a:highlight>
                  <a:srgbClr val="FFFFFF"/>
                </a:highlight>
                <a:latin typeface="Roboto"/>
                <a:ea typeface="Roboto"/>
                <a:cs typeface="Roboto"/>
                <a:sym typeface="Roboto"/>
              </a:rPr>
              <a:t>workflow. A</a:t>
            </a:r>
            <a:r>
              <a:rPr lang="en-US">
                <a:solidFill>
                  <a:srgbClr val="000000"/>
                </a:solidFill>
                <a:highlight>
                  <a:srgbClr val="FFFFFF"/>
                </a:highlight>
                <a:latin typeface="Roboto"/>
                <a:ea typeface="Roboto"/>
                <a:cs typeface="Roboto"/>
                <a:sym typeface="Roboto"/>
              </a:rPr>
              <a:t>mplify the reach of your </a:t>
            </a:r>
            <a:r>
              <a:rPr lang="en-US">
                <a:highlight>
                  <a:srgbClr val="FFFFFF"/>
                </a:highlight>
                <a:latin typeface="Roboto"/>
                <a:ea typeface="Roboto"/>
                <a:cs typeface="Roboto"/>
                <a:sym typeface="Roboto"/>
              </a:rPr>
              <a:t>special collections</a:t>
            </a:r>
            <a:r>
              <a:rPr lang="en-US">
                <a:solidFill>
                  <a:srgbClr val="000000"/>
                </a:solidFill>
                <a:highlight>
                  <a:srgbClr val="FFFFFF"/>
                </a:highlight>
                <a:latin typeface="Roboto"/>
                <a:ea typeface="Roboto"/>
                <a:cs typeface="Roboto"/>
                <a:sym typeface="Roboto"/>
              </a:rPr>
              <a:t> — </a:t>
            </a:r>
            <a:r>
              <a:rPr lang="en-US">
                <a:highlight>
                  <a:srgbClr val="FFFFFF"/>
                </a:highlight>
                <a:latin typeface="Roboto"/>
                <a:ea typeface="Roboto"/>
                <a:cs typeface="Roboto"/>
                <a:sym typeface="Roboto"/>
              </a:rPr>
              <a:t>including</a:t>
            </a:r>
            <a:r>
              <a:rPr lang="en-US">
                <a:solidFill>
                  <a:srgbClr val="000000"/>
                </a:solidFill>
                <a:highlight>
                  <a:srgbClr val="FFFFFF"/>
                </a:highlight>
                <a:latin typeface="Roboto"/>
                <a:ea typeface="Roboto"/>
                <a:cs typeface="Roboto"/>
                <a:sym typeface="Roboto"/>
              </a:rPr>
              <a:t> audio and video</a:t>
            </a:r>
            <a:r>
              <a:rPr lang="en-US">
                <a:highlight>
                  <a:srgbClr val="FFFFFF"/>
                </a:highlight>
                <a:latin typeface="Roboto"/>
                <a:ea typeface="Roboto"/>
                <a:cs typeface="Roboto"/>
                <a:sym typeface="Roboto"/>
              </a:rPr>
              <a:t>. And</a:t>
            </a:r>
            <a:r>
              <a:rPr lang="en-US">
                <a:solidFill>
                  <a:srgbClr val="000000"/>
                </a:solidFill>
                <a:highlight>
                  <a:srgbClr val="FFFFFF"/>
                </a:highlight>
                <a:latin typeface="Roboto"/>
                <a:ea typeface="Roboto"/>
                <a:cs typeface="Roboto"/>
                <a:sym typeface="Roboto"/>
              </a:rPr>
              <a:t> help further our mission to expand global access to knowledge.</a:t>
            </a:r>
            <a:endParaRPr>
              <a:solidFill>
                <a:srgbClr val="000000"/>
              </a:solidFill>
              <a:highlight>
                <a:srgbClr val="FFFFFF"/>
              </a:highlight>
              <a:latin typeface="Roboto"/>
              <a:ea typeface="Roboto"/>
              <a:cs typeface="Roboto"/>
              <a:sym typeface="Roboto"/>
            </a:endParaRPr>
          </a:p>
        </p:txBody>
      </p:sp>
      <p:sp>
        <p:nvSpPr>
          <p:cNvPr id="1986" name="Google Shape;1986;p325"/>
          <p:cNvSpPr txBox="1"/>
          <p:nvPr/>
        </p:nvSpPr>
        <p:spPr>
          <a:xfrm>
            <a:off x="5517975" y="3182338"/>
            <a:ext cx="2218500" cy="471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sz="1500" b="1">
                <a:solidFill>
                  <a:srgbClr val="980000"/>
                </a:solidFill>
                <a:highlight>
                  <a:srgbClr val="FFFFFF"/>
                </a:highlight>
                <a:latin typeface="Roboto"/>
                <a:ea typeface="Roboto"/>
                <a:cs typeface="Roboto"/>
                <a:sym typeface="Roboto"/>
              </a:rPr>
              <a:t>Share collections</a:t>
            </a:r>
            <a:endParaRPr sz="1500" b="1">
              <a:solidFill>
                <a:srgbClr val="98000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US" sz="1500">
                <a:solidFill>
                  <a:srgbClr val="000000"/>
                </a:solidFill>
                <a:highlight>
                  <a:srgbClr val="FFFFFF"/>
                </a:highlight>
                <a:latin typeface="Roboto"/>
                <a:ea typeface="Roboto"/>
                <a:cs typeface="Roboto"/>
                <a:sym typeface="Roboto"/>
              </a:rPr>
              <a:t>with </a:t>
            </a:r>
            <a:r>
              <a:rPr lang="en-US" sz="1500">
                <a:highlight>
                  <a:srgbClr val="FFFFFF"/>
                </a:highlight>
                <a:latin typeface="Roboto"/>
                <a:ea typeface="Roboto"/>
                <a:cs typeface="Roboto"/>
                <a:sym typeface="Roboto"/>
              </a:rPr>
              <a:t>JSTOR</a:t>
            </a:r>
            <a:endParaRPr sz="1500">
              <a:solidFill>
                <a:srgbClr val="00000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US" sz="1500">
                <a:solidFill>
                  <a:srgbClr val="980000"/>
                </a:solidFill>
                <a:highlight>
                  <a:srgbClr val="FFFFFF"/>
                </a:highlight>
                <a:latin typeface="Roboto"/>
                <a:ea typeface="Roboto"/>
                <a:cs typeface="Roboto"/>
                <a:sym typeface="Roboto"/>
              </a:rPr>
              <a:t> </a:t>
            </a:r>
            <a:endParaRPr sz="1500">
              <a:solidFill>
                <a:srgbClr val="980000"/>
              </a:solidFill>
              <a:highlight>
                <a:srgbClr val="FFFFFF"/>
              </a:highlight>
              <a:latin typeface="Roboto"/>
              <a:ea typeface="Roboto"/>
              <a:cs typeface="Roboto"/>
              <a:sym typeface="Roboto"/>
            </a:endParaRPr>
          </a:p>
        </p:txBody>
      </p:sp>
      <p:sp>
        <p:nvSpPr>
          <p:cNvPr id="1987" name="Google Shape;1987;p325"/>
          <p:cNvSpPr txBox="1"/>
          <p:nvPr/>
        </p:nvSpPr>
        <p:spPr>
          <a:xfrm>
            <a:off x="852425" y="4066475"/>
            <a:ext cx="953400" cy="2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a:solidFill>
                  <a:srgbClr val="FFFFFF"/>
                </a:solidFill>
                <a:latin typeface="Roboto"/>
                <a:ea typeface="Roboto"/>
                <a:cs typeface="Roboto"/>
                <a:sym typeface="Roboto"/>
              </a:rPr>
              <a:t>Add ons: </a:t>
            </a:r>
            <a:endParaRPr sz="1300">
              <a:solidFill>
                <a:srgbClr val="FFFFFF"/>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1988" name="Google Shape;1988;p325"/>
          <p:cNvSpPr txBox="1"/>
          <p:nvPr/>
        </p:nvSpPr>
        <p:spPr>
          <a:xfrm>
            <a:off x="5395775" y="3988125"/>
            <a:ext cx="2762700" cy="57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FFFFFF"/>
                </a:solidFill>
                <a:latin typeface="Roboto"/>
                <a:ea typeface="Roboto"/>
                <a:cs typeface="Roboto"/>
                <a:sym typeface="Roboto"/>
              </a:rPr>
              <a:t>Audio and video to increase accessibility with editable transcripts</a:t>
            </a:r>
            <a:endParaRPr sz="1200">
              <a:solidFill>
                <a:srgbClr val="FFFFFF"/>
              </a:solidFill>
              <a:latin typeface="Roboto"/>
              <a:ea typeface="Roboto"/>
              <a:cs typeface="Roboto"/>
              <a:sym typeface="Roboto"/>
            </a:endParaRPr>
          </a:p>
        </p:txBody>
      </p:sp>
      <p:sp>
        <p:nvSpPr>
          <p:cNvPr id="1989" name="Google Shape;1989;p325"/>
          <p:cNvSpPr txBox="1"/>
          <p:nvPr/>
        </p:nvSpPr>
        <p:spPr>
          <a:xfrm>
            <a:off x="1854025" y="3988125"/>
            <a:ext cx="1033800" cy="57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FFFFFF"/>
                </a:solidFill>
                <a:latin typeface="Roboto"/>
                <a:ea typeface="Roboto"/>
                <a:cs typeface="Roboto"/>
                <a:sym typeface="Roboto"/>
              </a:rPr>
              <a:t>Additional storage</a:t>
            </a:r>
            <a:endParaRPr sz="1200">
              <a:solidFill>
                <a:srgbClr val="FFFFFF"/>
              </a:solidFill>
              <a:latin typeface="Roboto"/>
              <a:ea typeface="Roboto"/>
              <a:cs typeface="Roboto"/>
              <a:sym typeface="Roboto"/>
            </a:endParaRPr>
          </a:p>
        </p:txBody>
      </p:sp>
      <p:sp>
        <p:nvSpPr>
          <p:cNvPr id="1990" name="Google Shape;1990;p325"/>
          <p:cNvSpPr txBox="1"/>
          <p:nvPr/>
        </p:nvSpPr>
        <p:spPr>
          <a:xfrm>
            <a:off x="1597125" y="1935875"/>
            <a:ext cx="3127200" cy="912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b="1">
                <a:solidFill>
                  <a:srgbClr val="980000"/>
                </a:solidFill>
                <a:highlight>
                  <a:srgbClr val="FFFFFF"/>
                </a:highlight>
                <a:latin typeface="Roboto"/>
                <a:ea typeface="Roboto"/>
                <a:cs typeface="Roboto"/>
                <a:sym typeface="Roboto"/>
              </a:rPr>
              <a:t>Understand &amp; describe materials</a:t>
            </a:r>
            <a:endParaRPr sz="1500" b="1">
              <a:solidFill>
                <a:srgbClr val="980000"/>
              </a:solidFill>
              <a:highlight>
                <a:srgbClr val="FFFFFF"/>
              </a:highlight>
              <a:latin typeface="Roboto"/>
              <a:ea typeface="Roboto"/>
              <a:cs typeface="Roboto"/>
              <a:sym typeface="Roboto"/>
            </a:endParaRPr>
          </a:p>
          <a:p>
            <a:pPr marL="0" lvl="0" indent="0" algn="l" rtl="0">
              <a:spcBef>
                <a:spcPts val="0"/>
              </a:spcBef>
              <a:spcAft>
                <a:spcPts val="0"/>
              </a:spcAft>
              <a:buNone/>
            </a:pPr>
            <a:r>
              <a:rPr lang="en-US" sz="1500">
                <a:solidFill>
                  <a:srgbClr val="000000"/>
                </a:solidFill>
                <a:latin typeface="Roboto"/>
                <a:ea typeface="Roboto"/>
                <a:cs typeface="Roboto"/>
                <a:sym typeface="Roboto"/>
              </a:rPr>
              <a:t>with the collection processing </a:t>
            </a:r>
            <a:endParaRPr sz="1500">
              <a:solidFill>
                <a:srgbClr val="000000"/>
              </a:solidFill>
              <a:latin typeface="Roboto"/>
              <a:ea typeface="Roboto"/>
              <a:cs typeface="Roboto"/>
              <a:sym typeface="Roboto"/>
            </a:endParaRPr>
          </a:p>
          <a:p>
            <a:pPr marL="0" lvl="0" indent="0" algn="l" rtl="0">
              <a:spcBef>
                <a:spcPts val="0"/>
              </a:spcBef>
              <a:spcAft>
                <a:spcPts val="0"/>
              </a:spcAft>
              <a:buNone/>
            </a:pPr>
            <a:r>
              <a:rPr lang="en-US" sz="1500">
                <a:latin typeface="Roboto"/>
                <a:ea typeface="Roboto"/>
                <a:cs typeface="Roboto"/>
                <a:sym typeface="Roboto"/>
              </a:rPr>
              <a:t>p</a:t>
            </a:r>
            <a:r>
              <a:rPr lang="en-US" sz="1500">
                <a:solidFill>
                  <a:srgbClr val="000000"/>
                </a:solidFill>
                <a:latin typeface="Roboto"/>
                <a:ea typeface="Roboto"/>
                <a:cs typeface="Roboto"/>
                <a:sym typeface="Roboto"/>
              </a:rPr>
              <a:t>rototype (beta) </a:t>
            </a:r>
            <a:endParaRPr sz="1500" b="1">
              <a:solidFill>
                <a:srgbClr val="980000"/>
              </a:solidFill>
              <a:highlight>
                <a:srgbClr val="FFFFFF"/>
              </a:highlight>
              <a:latin typeface="Roboto"/>
              <a:ea typeface="Roboto"/>
              <a:cs typeface="Roboto"/>
              <a:sym typeface="Roboto"/>
            </a:endParaRPr>
          </a:p>
        </p:txBody>
      </p:sp>
      <p:sp>
        <p:nvSpPr>
          <p:cNvPr id="1991" name="Google Shape;1991;p325"/>
          <p:cNvSpPr txBox="1"/>
          <p:nvPr/>
        </p:nvSpPr>
        <p:spPr>
          <a:xfrm>
            <a:off x="5405075" y="1927750"/>
            <a:ext cx="2829600" cy="68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b="1">
                <a:solidFill>
                  <a:srgbClr val="980000"/>
                </a:solidFill>
                <a:highlight>
                  <a:srgbClr val="FFFFFF"/>
                </a:highlight>
                <a:latin typeface="Roboto"/>
                <a:ea typeface="Roboto"/>
                <a:cs typeface="Roboto"/>
                <a:sym typeface="Roboto"/>
              </a:rPr>
              <a:t>Build &amp; manage collections</a:t>
            </a:r>
            <a:endParaRPr sz="1500" b="1">
              <a:solidFill>
                <a:srgbClr val="98000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US" sz="1500">
                <a:solidFill>
                  <a:srgbClr val="000000"/>
                </a:solidFill>
                <a:highlight>
                  <a:srgbClr val="FFFFFF"/>
                </a:highlight>
                <a:latin typeface="Roboto"/>
                <a:ea typeface="Roboto"/>
                <a:cs typeface="Roboto"/>
                <a:sym typeface="Roboto"/>
              </a:rPr>
              <a:t>with Forum</a:t>
            </a:r>
            <a:endParaRPr sz="1500"/>
          </a:p>
        </p:txBody>
      </p:sp>
      <p:sp>
        <p:nvSpPr>
          <p:cNvPr id="1992" name="Google Shape;1992;p325"/>
          <p:cNvSpPr txBox="1"/>
          <p:nvPr/>
        </p:nvSpPr>
        <p:spPr>
          <a:xfrm>
            <a:off x="2927050" y="3988125"/>
            <a:ext cx="2334300" cy="57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US" sz="1200">
                <a:solidFill>
                  <a:srgbClr val="FFFFFF"/>
                </a:solidFill>
                <a:latin typeface="Roboto"/>
                <a:ea typeface="Roboto"/>
                <a:cs typeface="Roboto"/>
                <a:sym typeface="Roboto"/>
              </a:rPr>
              <a:t>Collection harvesting to</a:t>
            </a:r>
            <a:endParaRPr sz="1200">
              <a:solidFill>
                <a:srgbClr val="FFFFFF"/>
              </a:solidFill>
              <a:latin typeface="Roboto"/>
              <a:ea typeface="Roboto"/>
              <a:cs typeface="Roboto"/>
              <a:sym typeface="Roboto"/>
            </a:endParaRPr>
          </a:p>
          <a:p>
            <a:pPr marL="0" lvl="0" indent="0" algn="l" rtl="0">
              <a:spcBef>
                <a:spcPts val="0"/>
              </a:spcBef>
              <a:spcAft>
                <a:spcPts val="0"/>
              </a:spcAft>
              <a:buClr>
                <a:srgbClr val="000000"/>
              </a:buClr>
              <a:buSzPts val="1100"/>
              <a:buFont typeface="Arial"/>
              <a:buNone/>
            </a:pPr>
            <a:r>
              <a:rPr lang="en-US" sz="1200">
                <a:solidFill>
                  <a:srgbClr val="FFFFFF"/>
                </a:solidFill>
                <a:latin typeface="Roboto"/>
                <a:ea typeface="Roboto"/>
                <a:cs typeface="Roboto"/>
                <a:sym typeface="Roboto"/>
              </a:rPr>
              <a:t>syndicate media and metadata </a:t>
            </a:r>
            <a:endParaRPr sz="1200">
              <a:solidFill>
                <a:srgbClr val="FFFFFF"/>
              </a:solidFill>
              <a:latin typeface="Roboto"/>
              <a:ea typeface="Roboto"/>
              <a:cs typeface="Roboto"/>
              <a:sym typeface="Roboto"/>
            </a:endParaRPr>
          </a:p>
          <a:p>
            <a:pPr marL="0" lvl="0" indent="0" algn="l" rtl="0">
              <a:spcBef>
                <a:spcPts val="0"/>
              </a:spcBef>
              <a:spcAft>
                <a:spcPts val="0"/>
              </a:spcAft>
              <a:buNone/>
            </a:pPr>
            <a:endParaRPr sz="1200">
              <a:solidFill>
                <a:srgbClr val="FFFFFF"/>
              </a:solidFill>
              <a:latin typeface="Roboto"/>
              <a:ea typeface="Roboto"/>
              <a:cs typeface="Roboto"/>
              <a:sym typeface="Roboto"/>
            </a:endParaRPr>
          </a:p>
        </p:txBody>
      </p:sp>
      <p:grpSp>
        <p:nvGrpSpPr>
          <p:cNvPr id="1993" name="Google Shape;1993;p325"/>
          <p:cNvGrpSpPr/>
          <p:nvPr/>
        </p:nvGrpSpPr>
        <p:grpSpPr>
          <a:xfrm>
            <a:off x="1031325" y="1960900"/>
            <a:ext cx="570600" cy="235275"/>
            <a:chOff x="878938" y="1988325"/>
            <a:chExt cx="570600" cy="235275"/>
          </a:xfrm>
        </p:grpSpPr>
        <p:sp>
          <p:nvSpPr>
            <p:cNvPr id="1994" name="Google Shape;1994;p325"/>
            <p:cNvSpPr/>
            <p:nvPr/>
          </p:nvSpPr>
          <p:spPr>
            <a:xfrm>
              <a:off x="1017588" y="2045700"/>
              <a:ext cx="293400" cy="177900"/>
            </a:xfrm>
            <a:prstGeom prst="roundRect">
              <a:avLst>
                <a:gd name="adj" fmla="val 50000"/>
              </a:avLst>
            </a:prstGeom>
            <a:solidFill>
              <a:srgbClr val="F7E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95" name="Google Shape;1995;p325"/>
            <p:cNvSpPr txBox="1"/>
            <p:nvPr/>
          </p:nvSpPr>
          <p:spPr>
            <a:xfrm>
              <a:off x="878938" y="1988325"/>
              <a:ext cx="570600" cy="196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700" b="1">
                  <a:solidFill>
                    <a:srgbClr val="000000"/>
                  </a:solidFill>
                  <a:latin typeface="Roboto"/>
                  <a:ea typeface="Roboto"/>
                  <a:cs typeface="Roboto"/>
                  <a:sym typeface="Roboto"/>
                </a:rPr>
                <a:t>NEW</a:t>
              </a:r>
              <a:endParaRPr sz="700" b="1">
                <a:solidFill>
                  <a:srgbClr val="000000"/>
                </a:solidFill>
                <a:latin typeface="Roboto"/>
                <a:ea typeface="Roboto"/>
                <a:cs typeface="Roboto"/>
                <a:sym typeface="Roboto"/>
              </a:endParaRPr>
            </a:p>
            <a:p>
              <a:pPr marL="0" lvl="0" indent="0" algn="l" rtl="0">
                <a:spcBef>
                  <a:spcPts val="0"/>
                </a:spcBef>
                <a:spcAft>
                  <a:spcPts val="0"/>
                </a:spcAft>
                <a:buNone/>
              </a:pPr>
              <a:endParaRPr sz="1800">
                <a:solidFill>
                  <a:srgbClr val="595959"/>
                </a:solidFill>
              </a:endParaRPr>
            </a:p>
          </p:txBody>
        </p:sp>
      </p:grpSp>
      <p:pic>
        <p:nvPicPr>
          <p:cNvPr id="1996" name="Google Shape;1996;p325"/>
          <p:cNvPicPr preferRelativeResize="0"/>
          <p:nvPr/>
        </p:nvPicPr>
        <p:blipFill>
          <a:blip r:embed="rId3">
            <a:alphaModFix/>
          </a:blip>
          <a:stretch>
            <a:fillRect/>
          </a:stretch>
        </p:blipFill>
        <p:spPr>
          <a:xfrm>
            <a:off x="1146390" y="3170575"/>
            <a:ext cx="365473" cy="471300"/>
          </a:xfrm>
          <a:prstGeom prst="rect">
            <a:avLst/>
          </a:prstGeom>
          <a:noFill/>
          <a:ln>
            <a:noFill/>
          </a:ln>
        </p:spPr>
      </p:pic>
      <p:pic>
        <p:nvPicPr>
          <p:cNvPr id="1997" name="Google Shape;1997;p325"/>
          <p:cNvPicPr preferRelativeResize="0"/>
          <p:nvPr/>
        </p:nvPicPr>
        <p:blipFill>
          <a:blip r:embed="rId4">
            <a:alphaModFix/>
          </a:blip>
          <a:stretch>
            <a:fillRect/>
          </a:stretch>
        </p:blipFill>
        <p:spPr>
          <a:xfrm>
            <a:off x="4800113" y="2087425"/>
            <a:ext cx="570600" cy="361660"/>
          </a:xfrm>
          <a:prstGeom prst="rect">
            <a:avLst/>
          </a:prstGeom>
          <a:noFill/>
          <a:ln>
            <a:noFill/>
          </a:ln>
        </p:spPr>
      </p:pic>
      <p:pic>
        <p:nvPicPr>
          <p:cNvPr id="1998" name="Google Shape;1998;p325"/>
          <p:cNvPicPr preferRelativeResize="0"/>
          <p:nvPr/>
        </p:nvPicPr>
        <p:blipFill rotWithShape="1">
          <a:blip r:embed="rId5">
            <a:alphaModFix/>
          </a:blip>
          <a:srcRect/>
          <a:stretch/>
        </p:blipFill>
        <p:spPr>
          <a:xfrm>
            <a:off x="4867957" y="3182398"/>
            <a:ext cx="471225" cy="471203"/>
          </a:xfrm>
          <a:prstGeom prst="rect">
            <a:avLst/>
          </a:prstGeom>
          <a:noFill/>
          <a:ln>
            <a:noFill/>
          </a:ln>
        </p:spPr>
      </p:pic>
      <p:pic>
        <p:nvPicPr>
          <p:cNvPr id="1999" name="Google Shape;1999;p325"/>
          <p:cNvPicPr preferRelativeResize="0"/>
          <p:nvPr/>
        </p:nvPicPr>
        <p:blipFill>
          <a:blip r:embed="rId6">
            <a:alphaModFix/>
          </a:blip>
          <a:stretch>
            <a:fillRect/>
          </a:stretch>
        </p:blipFill>
        <p:spPr>
          <a:xfrm>
            <a:off x="1081001" y="2291011"/>
            <a:ext cx="471225" cy="454952"/>
          </a:xfrm>
          <a:prstGeom prst="rect">
            <a:avLst/>
          </a:prstGeom>
          <a:noFill/>
          <a:ln>
            <a:noFill/>
          </a:ln>
        </p:spPr>
      </p:pic>
    </p:spTree>
  </p:cSld>
  <p:clrMapOvr>
    <a:masterClrMapping/>
  </p:clrMapOvr>
</p:sld>
</file>

<file path=ppt/theme/theme1.xml><?xml version="1.0" encoding="utf-8"?>
<a:theme xmlns:a="http://schemas.openxmlformats.org/drawingml/2006/main" name="Ithaka Survey Template">
  <a:themeElements>
    <a:clrScheme name="Custom 41">
      <a:dk1>
        <a:srgbClr val="000000"/>
      </a:dk1>
      <a:lt1>
        <a:srgbClr val="FFFFFF"/>
      </a:lt1>
      <a:dk2>
        <a:srgbClr val="343332"/>
      </a:dk2>
      <a:lt2>
        <a:srgbClr val="FFFFFF"/>
      </a:lt2>
      <a:accent1>
        <a:srgbClr val="990000"/>
      </a:accent1>
      <a:accent2>
        <a:srgbClr val="FB4848"/>
      </a:accent2>
      <a:accent3>
        <a:srgbClr val="F2CFCF"/>
      </a:accent3>
      <a:accent4>
        <a:srgbClr val="000000"/>
      </a:accent4>
      <a:accent5>
        <a:srgbClr val="FC9191"/>
      </a:accent5>
      <a:accent6>
        <a:srgbClr val="EAE8E1"/>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thaka Survey Template">
  <a:themeElements>
    <a:clrScheme name="Custom 41">
      <a:dk1>
        <a:srgbClr val="000000"/>
      </a:dk1>
      <a:lt1>
        <a:srgbClr val="FFFFFF"/>
      </a:lt1>
      <a:dk2>
        <a:srgbClr val="343332"/>
      </a:dk2>
      <a:lt2>
        <a:srgbClr val="FFFFFF"/>
      </a:lt2>
      <a:accent1>
        <a:srgbClr val="990000"/>
      </a:accent1>
      <a:accent2>
        <a:srgbClr val="FB4848"/>
      </a:accent2>
      <a:accent3>
        <a:srgbClr val="F2CFCF"/>
      </a:accent3>
      <a:accent4>
        <a:srgbClr val="000000"/>
      </a:accent4>
      <a:accent5>
        <a:srgbClr val="FC9191"/>
      </a:accent5>
      <a:accent6>
        <a:srgbClr val="EAE8E1"/>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thaka Survey Template">
  <a:themeElements>
    <a:clrScheme name="Custom 41">
      <a:dk1>
        <a:srgbClr val="000000"/>
      </a:dk1>
      <a:lt1>
        <a:srgbClr val="FFFFFF"/>
      </a:lt1>
      <a:dk2>
        <a:srgbClr val="343332"/>
      </a:dk2>
      <a:lt2>
        <a:srgbClr val="FFFFFF"/>
      </a:lt2>
      <a:accent1>
        <a:srgbClr val="990000"/>
      </a:accent1>
      <a:accent2>
        <a:srgbClr val="FB4848"/>
      </a:accent2>
      <a:accent3>
        <a:srgbClr val="F2CFCF"/>
      </a:accent3>
      <a:accent4>
        <a:srgbClr val="000000"/>
      </a:accent4>
      <a:accent5>
        <a:srgbClr val="FC9191"/>
      </a:accent5>
      <a:accent6>
        <a:srgbClr val="EAE8E1"/>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thaka Survey Template">
  <a:themeElements>
    <a:clrScheme name="Custom 41">
      <a:dk1>
        <a:srgbClr val="000000"/>
      </a:dk1>
      <a:lt1>
        <a:srgbClr val="FFFFFF"/>
      </a:lt1>
      <a:dk2>
        <a:srgbClr val="343332"/>
      </a:dk2>
      <a:lt2>
        <a:srgbClr val="FFFFFF"/>
      </a:lt2>
      <a:accent1>
        <a:srgbClr val="0D3071"/>
      </a:accent1>
      <a:accent2>
        <a:srgbClr val="27CAE1"/>
      </a:accent2>
      <a:accent3>
        <a:srgbClr val="C0E3E8"/>
      </a:accent3>
      <a:accent4>
        <a:srgbClr val="000000"/>
      </a:accent4>
      <a:accent5>
        <a:srgbClr val="6D82A9"/>
      </a:accent5>
      <a:accent6>
        <a:srgbClr val="EAE8E1"/>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Ithaka Survey Template">
  <a:themeElements>
    <a:clrScheme name="Custom 41">
      <a:dk1>
        <a:srgbClr val="000000"/>
      </a:dk1>
      <a:lt1>
        <a:srgbClr val="FFFFFF"/>
      </a:lt1>
      <a:dk2>
        <a:srgbClr val="343332"/>
      </a:dk2>
      <a:lt2>
        <a:srgbClr val="FFFFFF"/>
      </a:lt2>
      <a:accent1>
        <a:srgbClr val="990000"/>
      </a:accent1>
      <a:accent2>
        <a:srgbClr val="FB4848"/>
      </a:accent2>
      <a:accent3>
        <a:srgbClr val="F2CFCF"/>
      </a:accent3>
      <a:accent4>
        <a:srgbClr val="000000"/>
      </a:accent4>
      <a:accent5>
        <a:srgbClr val="FC9191"/>
      </a:accent5>
      <a:accent6>
        <a:srgbClr val="EAE8E1"/>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3310</Words>
  <Application>Microsoft Office PowerPoint</Application>
  <PresentationFormat>On-screen Show (16:9)</PresentationFormat>
  <Paragraphs>294</Paragraphs>
  <Slides>22</Slides>
  <Notes>22</Notes>
  <HiddenSlides>1</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22</vt:i4>
      </vt:variant>
    </vt:vector>
  </HeadingPairs>
  <TitlesOfParts>
    <vt:vector size="39" baseType="lpstr">
      <vt:lpstr>Roboto</vt:lpstr>
      <vt:lpstr>Noto Sans Symbols</vt:lpstr>
      <vt:lpstr>Lora</vt:lpstr>
      <vt:lpstr>Times</vt:lpstr>
      <vt:lpstr>Karla</vt:lpstr>
      <vt:lpstr>Times New Roman</vt:lpstr>
      <vt:lpstr>Roboto Medium</vt:lpstr>
      <vt:lpstr>Roboto Light</vt:lpstr>
      <vt:lpstr>Calibri</vt:lpstr>
      <vt:lpstr>Source Sans Pro</vt:lpstr>
      <vt:lpstr>Arial</vt:lpstr>
      <vt:lpstr>Ithaka Survey Template</vt:lpstr>
      <vt:lpstr>Ithaka Survey Template</vt:lpstr>
      <vt:lpstr>Simple Light</vt:lpstr>
      <vt:lpstr>Ithaka Survey Template</vt:lpstr>
      <vt:lpstr>Ithaka Survey Template</vt:lpstr>
      <vt:lpstr>Ithaka Survey Template</vt:lpstr>
      <vt:lpstr>Breaking through the backlog! Exploring tech-driven solutions for digital collections stewardship</vt:lpstr>
      <vt:lpstr>ITHAKA is a nonprofit with a mission to improve access to knowledge and education for people around the world. We believe education is key to the well-being of individuals and society, and we work to make it more effective and affordable. </vt:lpstr>
      <vt:lpstr>Agenda</vt:lpstr>
      <vt:lpstr>PowerPoint Presentation</vt:lpstr>
      <vt:lpstr>Digital collections workflow</vt:lpstr>
      <vt:lpstr>Digital collections ecosystem </vt:lpstr>
      <vt:lpstr>The challenges</vt:lpstr>
      <vt:lpstr>PowerPoint Presentation</vt:lpstr>
      <vt:lpstr>PowerPoint Presentation</vt:lpstr>
      <vt:lpstr>Infrastructure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it work?</vt:lpstr>
      <vt:lpstr>Time Savings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Javanica Curry</dc:creator>
  <cp:lastModifiedBy>Javanica Curry</cp:lastModifiedBy>
  <cp:revision>1</cp:revision>
  <dcterms:modified xsi:type="dcterms:W3CDTF">2025-01-15T02:55:28Z</dcterms:modified>
</cp:coreProperties>
</file>